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8CAB37-1E88-4708-A532-D75EB2177F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PowerPoint logo">
            <a:extLst>
              <a:ext uri="{FF2B5EF4-FFF2-40B4-BE49-F238E27FC236}">
                <a16:creationId xmlns:a16="http://schemas.microsoft.com/office/drawing/2014/main" id="{A11B18B3-9881-4CAC-89A9-F3B8175309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487709" y="5573935"/>
            <a:ext cx="2043316" cy="679645"/>
          </a:xfrm>
          <a:prstGeom prst="rect">
            <a:avLst/>
          </a:prstGeom>
        </p:spPr>
      </p:pic>
      <p:cxnSp>
        <p:nvCxnSpPr>
          <p:cNvPr id="9" name="Straight Connector 8">
            <a:extLst>
              <a:ext uri="{FF2B5EF4-FFF2-40B4-BE49-F238E27FC236}">
                <a16:creationId xmlns:a16="http://schemas.microsoft.com/office/drawing/2014/main" id="{66961839-10F7-4B26-97D8-3B09045F4074}"/>
              </a:ext>
              <a:ext uri="{C183D7F6-B498-43B3-948B-1728B52AA6E4}">
                <adec:decorative xmlns:adec="http://schemas.microsoft.com/office/drawing/2017/decorative" val="1"/>
              </a:ext>
            </a:extLst>
          </p:cNvPr>
          <p:cNvCxnSpPr>
            <a:cxnSpLocks/>
          </p:cNvCxnSpPr>
          <p:nvPr userDrawn="1"/>
        </p:nvCxnSpPr>
        <p:spPr>
          <a:xfrm>
            <a:off x="556427" y="4486359"/>
            <a:ext cx="8303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897E7F-9714-44E5-993E-DBF4230C6963}"/>
              </a:ext>
            </a:extLst>
          </p:cNvPr>
          <p:cNvSpPr>
            <a:spLocks noGrp="1"/>
          </p:cNvSpPr>
          <p:nvPr>
            <p:ph type="ctrTitle"/>
          </p:nvPr>
        </p:nvSpPr>
        <p:spPr>
          <a:xfrm>
            <a:off x="442124" y="3083859"/>
            <a:ext cx="10974598" cy="1513164"/>
          </a:xfrm>
        </p:spPr>
        <p:txBody>
          <a:bodyPr vert="horz" lIns="91440" tIns="45720" rIns="91440" bIns="45720" rtlCol="0" anchor="ctr" anchorCtr="0">
            <a:normAutofit/>
          </a:bodyPr>
          <a:lstStyle>
            <a:lvl1pPr>
              <a:defRPr lang="en-US" sz="4400" b="0">
                <a:ea typeface="Segoe UI Black" panose="020B0A02040204020203" pitchFamily="34" charset="0"/>
                <a:cs typeface="Segoe UI Black" panose="020B0A02040204020203" pitchFamily="34" charset="0"/>
              </a:defRPr>
            </a:lvl1pPr>
          </a:lstStyle>
          <a:p>
            <a:pPr marL="0" lvl="0"/>
            <a:r>
              <a:rPr lang="en-US"/>
              <a:t>Click to edit Master title style</a:t>
            </a:r>
          </a:p>
        </p:txBody>
      </p:sp>
      <p:sp>
        <p:nvSpPr>
          <p:cNvPr id="3" name="Subtitle 2">
            <a:extLst>
              <a:ext uri="{FF2B5EF4-FFF2-40B4-BE49-F238E27FC236}">
                <a16:creationId xmlns:a16="http://schemas.microsoft.com/office/drawing/2014/main" id="{FC7F7019-E7BE-4EF2-AE25-147C9EB6E3AD}"/>
              </a:ext>
            </a:extLst>
          </p:cNvPr>
          <p:cNvSpPr>
            <a:spLocks noGrp="1"/>
          </p:cNvSpPr>
          <p:nvPr>
            <p:ph type="subTitle" idx="1"/>
          </p:nvPr>
        </p:nvSpPr>
        <p:spPr>
          <a:xfrm>
            <a:off x="556427" y="4746054"/>
            <a:ext cx="6579479" cy="1253469"/>
          </a:xfrm>
        </p:spPr>
        <p:txBody>
          <a:bodyPr vert="horz" lIns="91440" tIns="45720" rIns="91440" bIns="45720" rtlCol="0">
            <a:noAutofit/>
          </a:bodyPr>
          <a:lstStyle>
            <a:lvl1pPr marL="0" indent="0">
              <a:buNone/>
              <a:defRPr lang="en-US" sz="2200" b="1">
                <a:solidFill>
                  <a:schemeClr val="bg1"/>
                </a:solidFill>
              </a:defRPr>
            </a:lvl1pPr>
          </a:lstStyle>
          <a:p>
            <a:pPr marL="228600" lvl="0" indent="-228600">
              <a:lnSpc>
                <a:spcPct val="100000"/>
              </a:lnSpc>
              <a:spcAft>
                <a:spcPts val="1200"/>
              </a:spcAft>
            </a:pPr>
            <a:r>
              <a:rPr lang="en-US"/>
              <a:t>Click to edit Master subtitle style</a:t>
            </a:r>
            <a:endParaRPr lang="en-US" dirty="0"/>
          </a:p>
        </p:txBody>
      </p:sp>
    </p:spTree>
    <p:extLst>
      <p:ext uri="{BB962C8B-B14F-4D97-AF65-F5344CB8AC3E}">
        <p14:creationId xmlns:p14="http://schemas.microsoft.com/office/powerpoint/2010/main" val="2130395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CC314C-387C-4945-A19D-3B87791BA2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3BE1D-B9D6-4253-B297-6E1D1831D3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456AE-EFB4-48B9-B590-443B6AC1480E}"/>
              </a:ext>
            </a:extLst>
          </p:cNvPr>
          <p:cNvSpPr>
            <a:spLocks noGrp="1"/>
          </p:cNvSpPr>
          <p:nvPr>
            <p:ph type="dt" sz="half" idx="10"/>
          </p:nvPr>
        </p:nvSpPr>
        <p:spPr/>
        <p:txBody>
          <a:bodyPr/>
          <a:lstStyle/>
          <a:p>
            <a:fld id="{9B237094-828F-4507-8763-329969F4092C}" type="datetimeFigureOut">
              <a:rPr lang="en-US" smtClean="0"/>
              <a:t>2021-03-05</a:t>
            </a:fld>
            <a:endParaRPr lang="en-US" dirty="0"/>
          </a:p>
        </p:txBody>
      </p:sp>
      <p:sp>
        <p:nvSpPr>
          <p:cNvPr id="5" name="Footer Placeholder 4">
            <a:extLst>
              <a:ext uri="{FF2B5EF4-FFF2-40B4-BE49-F238E27FC236}">
                <a16:creationId xmlns:a16="http://schemas.microsoft.com/office/drawing/2014/main" id="{1727FEF9-F08B-4826-9DD0-63FA658A78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960E9F-2C2A-48BA-B6BF-563F870F4855}"/>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279867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AEA5-CF5B-46EC-AFCD-A1666F7A54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9433B-22CF-4853-8DBF-691E749AB2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E0E8C-901D-425E-8AA7-D1BD6A0A01BB}"/>
              </a:ext>
            </a:extLst>
          </p:cNvPr>
          <p:cNvSpPr>
            <a:spLocks noGrp="1"/>
          </p:cNvSpPr>
          <p:nvPr>
            <p:ph type="dt" sz="half" idx="10"/>
          </p:nvPr>
        </p:nvSpPr>
        <p:spPr/>
        <p:txBody>
          <a:bodyPr/>
          <a:lstStyle/>
          <a:p>
            <a:fld id="{9B237094-828F-4507-8763-329969F4092C}" type="datetimeFigureOut">
              <a:rPr lang="en-US" smtClean="0"/>
              <a:t>2021-03-05</a:t>
            </a:fld>
            <a:endParaRPr lang="en-US" dirty="0"/>
          </a:p>
        </p:txBody>
      </p:sp>
      <p:sp>
        <p:nvSpPr>
          <p:cNvPr id="5" name="Footer Placeholder 4">
            <a:extLst>
              <a:ext uri="{FF2B5EF4-FFF2-40B4-BE49-F238E27FC236}">
                <a16:creationId xmlns:a16="http://schemas.microsoft.com/office/drawing/2014/main" id="{543AFA12-E129-4E79-BFA1-62D435AD3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0FACBF-8BF8-4D7A-9998-28CF5ED5D32B}"/>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2690262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0F17FC-DE49-4934-B430-4C90474614F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A32B5B-6A1B-4AEE-BE18-97E2FB027B54}"/>
              </a:ext>
            </a:extLst>
          </p:cNvPr>
          <p:cNvSpPr>
            <a:spLocks noGrp="1"/>
          </p:cNvSpPr>
          <p:nvPr>
            <p:ph type="title"/>
          </p:nvPr>
        </p:nvSpPr>
        <p:spPr>
          <a:xfrm>
            <a:off x="511008" y="528137"/>
            <a:ext cx="9274676" cy="1172326"/>
          </a:xfrm>
        </p:spPr>
        <p:txBody>
          <a:bodyPr vert="horz" lIns="91440" tIns="45720" rIns="91440" bIns="45720" rtlCol="0" anchor="ctr" anchorCtr="0">
            <a:normAutofit/>
          </a:bodyPr>
          <a:lstStyle>
            <a:lvl1pPr>
              <a:defRPr lang="en-US" sz="4400"/>
            </a:lvl1pPr>
          </a:lstStyle>
          <a:p>
            <a:pPr marL="0" lvl="0"/>
            <a:r>
              <a:rPr lang="en-US"/>
              <a:t>Click to edit Master title style</a:t>
            </a:r>
            <a:endParaRPr lang="en-US" dirty="0"/>
          </a:p>
        </p:txBody>
      </p:sp>
      <p:sp>
        <p:nvSpPr>
          <p:cNvPr id="3" name="Text Placeholder 2">
            <a:extLst>
              <a:ext uri="{FF2B5EF4-FFF2-40B4-BE49-F238E27FC236}">
                <a16:creationId xmlns:a16="http://schemas.microsoft.com/office/drawing/2014/main" id="{BE82F367-9A62-40CE-A7F4-639F03D2E1CE}"/>
              </a:ext>
            </a:extLst>
          </p:cNvPr>
          <p:cNvSpPr>
            <a:spLocks noGrp="1"/>
          </p:cNvSpPr>
          <p:nvPr>
            <p:ph type="body" idx="1"/>
          </p:nvPr>
        </p:nvSpPr>
        <p:spPr>
          <a:xfrm>
            <a:off x="511008" y="1717926"/>
            <a:ext cx="9274676" cy="510674"/>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1390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BBF-B898-4624-B87C-C9C27F49D9E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5CA9F520-0160-42BB-B5EB-28655875459A}"/>
              </a:ext>
            </a:extLst>
          </p:cNvPr>
          <p:cNvSpPr>
            <a:spLocks noGrp="1"/>
          </p:cNvSpPr>
          <p:nvPr>
            <p:ph type="dt" sz="half" idx="10"/>
          </p:nvPr>
        </p:nvSpPr>
        <p:spPr/>
        <p:txBody>
          <a:bodyPr/>
          <a:lstStyle/>
          <a:p>
            <a:fld id="{9B237094-828F-4507-8763-329969F4092C}" type="datetimeFigureOut">
              <a:rPr lang="en-US" smtClean="0"/>
              <a:t>2021-03-05</a:t>
            </a:fld>
            <a:endParaRPr lang="en-US" dirty="0"/>
          </a:p>
        </p:txBody>
      </p:sp>
      <p:sp>
        <p:nvSpPr>
          <p:cNvPr id="6" name="Footer Placeholder 5">
            <a:extLst>
              <a:ext uri="{FF2B5EF4-FFF2-40B4-BE49-F238E27FC236}">
                <a16:creationId xmlns:a16="http://schemas.microsoft.com/office/drawing/2014/main" id="{701A3B6F-84CB-4C28-9DCE-EAEAE48962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C62515-3D0D-4553-8E2C-85E88BDCD5ED}"/>
              </a:ext>
            </a:extLst>
          </p:cNvPr>
          <p:cNvSpPr>
            <a:spLocks noGrp="1"/>
          </p:cNvSpPr>
          <p:nvPr>
            <p:ph type="sldNum" sz="quarter" idx="12"/>
          </p:nvPr>
        </p:nvSpPr>
        <p:spPr/>
        <p:txBody>
          <a:bodyPr/>
          <a:lstStyle/>
          <a:p>
            <a:fld id="{3342767F-C36F-43F3-A3EC-D3C6B44B9C04}" type="slidenum">
              <a:rPr lang="en-US" smtClean="0"/>
              <a:t>‹#›</a:t>
            </a:fld>
            <a:endParaRPr lang="en-US" dirty="0"/>
          </a:p>
        </p:txBody>
      </p:sp>
      <p:sp>
        <p:nvSpPr>
          <p:cNvPr id="9" name="Content Placeholder 8">
            <a:extLst>
              <a:ext uri="{FF2B5EF4-FFF2-40B4-BE49-F238E27FC236}">
                <a16:creationId xmlns:a16="http://schemas.microsoft.com/office/drawing/2014/main" id="{41AE5E0F-98A9-4F28-ADEB-A5575BAFF895}"/>
              </a:ext>
            </a:extLst>
          </p:cNvPr>
          <p:cNvSpPr>
            <a:spLocks noGrp="1"/>
          </p:cNvSpPr>
          <p:nvPr>
            <p:ph sz="quarter" idx="13"/>
          </p:nvPr>
        </p:nvSpPr>
        <p:spPr>
          <a:xfrm>
            <a:off x="838200"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F9A8B0E0-E07A-49F7-B25F-4B478FADB3A8}"/>
              </a:ext>
            </a:extLst>
          </p:cNvPr>
          <p:cNvSpPr>
            <a:spLocks noGrp="1"/>
          </p:cNvSpPr>
          <p:nvPr>
            <p:ph sz="quarter" idx="14"/>
          </p:nvPr>
        </p:nvSpPr>
        <p:spPr>
          <a:xfrm>
            <a:off x="6221186"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lnSpc>
                <a:spcPct val="150000"/>
              </a:lnSpc>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920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BBF-B898-4624-B87C-C9C27F49D9E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5CA9F520-0160-42BB-B5EB-28655875459A}"/>
              </a:ext>
            </a:extLst>
          </p:cNvPr>
          <p:cNvSpPr>
            <a:spLocks noGrp="1"/>
          </p:cNvSpPr>
          <p:nvPr>
            <p:ph type="dt" sz="half" idx="10"/>
          </p:nvPr>
        </p:nvSpPr>
        <p:spPr/>
        <p:txBody>
          <a:bodyPr/>
          <a:lstStyle/>
          <a:p>
            <a:fld id="{9B237094-828F-4507-8763-329969F4092C}" type="datetimeFigureOut">
              <a:rPr lang="en-US" smtClean="0"/>
              <a:t>2021-03-05</a:t>
            </a:fld>
            <a:endParaRPr lang="en-US" dirty="0"/>
          </a:p>
        </p:txBody>
      </p:sp>
      <p:sp>
        <p:nvSpPr>
          <p:cNvPr id="6" name="Footer Placeholder 5">
            <a:extLst>
              <a:ext uri="{FF2B5EF4-FFF2-40B4-BE49-F238E27FC236}">
                <a16:creationId xmlns:a16="http://schemas.microsoft.com/office/drawing/2014/main" id="{701A3B6F-84CB-4C28-9DCE-EAEAE48962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C62515-3D0D-4553-8E2C-85E88BDCD5ED}"/>
              </a:ext>
            </a:extLst>
          </p:cNvPr>
          <p:cNvSpPr>
            <a:spLocks noGrp="1"/>
          </p:cNvSpPr>
          <p:nvPr>
            <p:ph type="sldNum" sz="quarter" idx="12"/>
          </p:nvPr>
        </p:nvSpPr>
        <p:spPr/>
        <p:txBody>
          <a:bodyPr/>
          <a:lstStyle/>
          <a:p>
            <a:fld id="{3342767F-C36F-43F3-A3EC-D3C6B44B9C04}" type="slidenum">
              <a:rPr lang="en-US" smtClean="0"/>
              <a:t>‹#›</a:t>
            </a:fld>
            <a:endParaRPr lang="en-US" dirty="0"/>
          </a:p>
        </p:txBody>
      </p:sp>
      <p:sp>
        <p:nvSpPr>
          <p:cNvPr id="9" name="Content Placeholder 8">
            <a:extLst>
              <a:ext uri="{FF2B5EF4-FFF2-40B4-BE49-F238E27FC236}">
                <a16:creationId xmlns:a16="http://schemas.microsoft.com/office/drawing/2014/main" id="{41AE5E0F-98A9-4F28-ADEB-A5575BAFF895}"/>
              </a:ext>
            </a:extLst>
          </p:cNvPr>
          <p:cNvSpPr>
            <a:spLocks noGrp="1"/>
          </p:cNvSpPr>
          <p:nvPr>
            <p:ph sz="quarter" idx="13"/>
          </p:nvPr>
        </p:nvSpPr>
        <p:spPr>
          <a:xfrm>
            <a:off x="838200" y="2122488"/>
            <a:ext cx="3450661" cy="4083050"/>
          </a:xfrm>
        </p:spPr>
        <p:txBody>
          <a:bodyPr anchor="ctr">
            <a:noAutofit/>
          </a:bodyPr>
          <a:lstStyle>
            <a:lvl1pPr marL="0" indent="0" algn="ctr">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a:extLst>
              <a:ext uri="{FF2B5EF4-FFF2-40B4-BE49-F238E27FC236}">
                <a16:creationId xmlns:a16="http://schemas.microsoft.com/office/drawing/2014/main" id="{8C66BE67-91A6-49CD-A166-4EFD27D36C0D}"/>
              </a:ext>
            </a:extLst>
          </p:cNvPr>
          <p:cNvSpPr>
            <a:spLocks noGrp="1"/>
          </p:cNvSpPr>
          <p:nvPr>
            <p:ph sz="quarter" idx="14"/>
          </p:nvPr>
        </p:nvSpPr>
        <p:spPr>
          <a:xfrm>
            <a:off x="4370669" y="2122488"/>
            <a:ext cx="3450661" cy="4083050"/>
          </a:xfrm>
        </p:spPr>
        <p:txBody>
          <a:bodyPr anchor="ctr">
            <a:noAutofit/>
          </a:bodyPr>
          <a:lstStyle>
            <a:lvl1pPr marL="0" indent="0" algn="ctr">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a:extLst>
              <a:ext uri="{FF2B5EF4-FFF2-40B4-BE49-F238E27FC236}">
                <a16:creationId xmlns:a16="http://schemas.microsoft.com/office/drawing/2014/main" id="{9A73E789-A47B-493F-BD60-32422000C6B6}"/>
              </a:ext>
            </a:extLst>
          </p:cNvPr>
          <p:cNvSpPr>
            <a:spLocks noGrp="1"/>
          </p:cNvSpPr>
          <p:nvPr>
            <p:ph sz="quarter" idx="15"/>
          </p:nvPr>
        </p:nvSpPr>
        <p:spPr>
          <a:xfrm>
            <a:off x="7903139" y="2122488"/>
            <a:ext cx="3450661" cy="4083050"/>
          </a:xfrm>
        </p:spPr>
        <p:txBody>
          <a:bodyPr anchor="ctr">
            <a:noAutofit/>
          </a:bodyPr>
          <a:lstStyle>
            <a:lvl1pPr marL="0" indent="0" algn="ctr">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a:extLst>
              <a:ext uri="{FF2B5EF4-FFF2-40B4-BE49-F238E27FC236}">
                <a16:creationId xmlns:a16="http://schemas.microsoft.com/office/drawing/2014/main" id="{BFC78D6D-D6FA-4ABF-8565-3BFF1B362A45}"/>
              </a:ext>
            </a:extLst>
          </p:cNvPr>
          <p:cNvCxnSpPr/>
          <p:nvPr userDrawn="1"/>
        </p:nvCxnSpPr>
        <p:spPr>
          <a:xfrm>
            <a:off x="4335277" y="2122488"/>
            <a:ext cx="0" cy="40830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B95B52-D4CC-44EE-9F94-F106A8238740}"/>
              </a:ext>
            </a:extLst>
          </p:cNvPr>
          <p:cNvCxnSpPr/>
          <p:nvPr userDrawn="1"/>
        </p:nvCxnSpPr>
        <p:spPr>
          <a:xfrm>
            <a:off x="7866780" y="2122488"/>
            <a:ext cx="0" cy="40830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885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D1ED74-0D66-49A5-B190-A7DE0E67A6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47"/>
            <a:ext cx="12192000" cy="3167063"/>
          </a:xfrm>
          <a:prstGeom prst="rect">
            <a:avLst/>
          </a:prstGeom>
        </p:spPr>
      </p:pic>
      <p:sp>
        <p:nvSpPr>
          <p:cNvPr id="18" name="Oval 17">
            <a:extLst>
              <a:ext uri="{FF2B5EF4-FFF2-40B4-BE49-F238E27FC236}">
                <a16:creationId xmlns:a16="http://schemas.microsoft.com/office/drawing/2014/main" id="{0B519A99-FF44-472F-B22E-5F86CEAB9C59}"/>
              </a:ext>
            </a:extLst>
          </p:cNvPr>
          <p:cNvSpPr/>
          <p:nvPr userDrawn="1"/>
        </p:nvSpPr>
        <p:spPr>
          <a:xfrm>
            <a:off x="4693237" y="1847294"/>
            <a:ext cx="2670292" cy="2670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9EC5AF5-F2E8-491C-BA10-ABF9E30E73D8}"/>
              </a:ext>
            </a:extLst>
          </p:cNvPr>
          <p:cNvSpPr/>
          <p:nvPr userDrawn="1"/>
        </p:nvSpPr>
        <p:spPr>
          <a:xfrm>
            <a:off x="8513368" y="1847294"/>
            <a:ext cx="2670292" cy="2670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1915790-803C-4DD9-87FC-7880EE0EAC52}"/>
              </a:ext>
            </a:extLst>
          </p:cNvPr>
          <p:cNvSpPr/>
          <p:nvPr userDrawn="1"/>
        </p:nvSpPr>
        <p:spPr>
          <a:xfrm>
            <a:off x="910053" y="1892626"/>
            <a:ext cx="2670292" cy="2670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5DE42C05-3195-4529-840F-8A6EADA6AAD9}"/>
              </a:ext>
            </a:extLst>
          </p:cNvPr>
          <p:cNvSpPr>
            <a:spLocks noGrp="1"/>
          </p:cNvSpPr>
          <p:nvPr>
            <p:ph sz="half" idx="2"/>
          </p:nvPr>
        </p:nvSpPr>
        <p:spPr>
          <a:xfrm>
            <a:off x="702129" y="4764856"/>
            <a:ext cx="3037114" cy="1907586"/>
          </a:xfrm>
        </p:spPr>
        <p:txBody>
          <a:bodyPr>
            <a:normAutofit/>
          </a:bodyPr>
          <a:lstStyle>
            <a:lvl1pPr marL="65088" indent="-65088">
              <a:lnSpc>
                <a:spcPct val="100000"/>
              </a:lnSpc>
              <a:spcBef>
                <a:spcPts val="0"/>
              </a:spcBef>
              <a:buSzPct val="75000"/>
              <a:buFont typeface="Segoe UI" panose="020B0502040204020203" pitchFamily="34" charset="0"/>
              <a:buChar char=" "/>
              <a:defRPr sz="1800"/>
            </a:lvl1pPr>
            <a:lvl2pPr marL="519113" indent="-228600">
              <a:buClr>
                <a:schemeClr val="accent1"/>
              </a:buClr>
              <a:buFont typeface="Wingdings" panose="05000000000000000000" pitchFamily="2" charset="2"/>
              <a:buChar char="§"/>
              <a:defRPr sz="1600"/>
            </a:lvl2pPr>
            <a:lvl3pPr>
              <a:defRPr sz="1800"/>
            </a:lvl3pPr>
            <a:lvl4pPr>
              <a:defRPr sz="1600"/>
            </a:lvl4pPr>
            <a:lvl5pPr>
              <a:defRPr sz="1600"/>
            </a:lvl5pPr>
          </a:lstStyle>
          <a:p>
            <a:pPr lvl="0"/>
            <a:r>
              <a:rPr lang="en-US"/>
              <a:t>Click to edit Master text styles</a:t>
            </a:r>
          </a:p>
          <a:p>
            <a:pPr lvl="1"/>
            <a:r>
              <a:rPr lang="en-US"/>
              <a:t>Second level</a:t>
            </a:r>
          </a:p>
        </p:txBody>
      </p:sp>
      <p:sp>
        <p:nvSpPr>
          <p:cNvPr id="21" name="Rectangle 20">
            <a:extLst>
              <a:ext uri="{FF2B5EF4-FFF2-40B4-BE49-F238E27FC236}">
                <a16:creationId xmlns:a16="http://schemas.microsoft.com/office/drawing/2014/main" id="{8831B9BD-554C-40FA-8C90-F818F61C4557}"/>
              </a:ext>
            </a:extLst>
          </p:cNvPr>
          <p:cNvSpPr/>
          <p:nvPr userDrawn="1"/>
        </p:nvSpPr>
        <p:spPr>
          <a:xfrm>
            <a:off x="8892073" y="4282411"/>
            <a:ext cx="1912883" cy="40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Rectangle 21">
            <a:extLst>
              <a:ext uri="{FF2B5EF4-FFF2-40B4-BE49-F238E27FC236}">
                <a16:creationId xmlns:a16="http://schemas.microsoft.com/office/drawing/2014/main" id="{1ED3FE72-F542-4BD9-81A4-FB9FDE700A2A}"/>
              </a:ext>
            </a:extLst>
          </p:cNvPr>
          <p:cNvSpPr/>
          <p:nvPr userDrawn="1"/>
        </p:nvSpPr>
        <p:spPr>
          <a:xfrm>
            <a:off x="5071942" y="4282411"/>
            <a:ext cx="1912883" cy="40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a:extLst>
              <a:ext uri="{FF2B5EF4-FFF2-40B4-BE49-F238E27FC236}">
                <a16:creationId xmlns:a16="http://schemas.microsoft.com/office/drawing/2014/main" id="{AF9C24C6-88D8-4D3F-AFDC-A6C9E2922736}"/>
              </a:ext>
            </a:extLst>
          </p:cNvPr>
          <p:cNvSpPr/>
          <p:nvPr userDrawn="1"/>
        </p:nvSpPr>
        <p:spPr>
          <a:xfrm>
            <a:off x="1288758" y="4282411"/>
            <a:ext cx="1912883" cy="40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 Placeholder 2">
            <a:extLst>
              <a:ext uri="{FF2B5EF4-FFF2-40B4-BE49-F238E27FC236}">
                <a16:creationId xmlns:a16="http://schemas.microsoft.com/office/drawing/2014/main" id="{A499F6D5-2ED8-4FD9-B5B2-9093B4C101F0}"/>
              </a:ext>
            </a:extLst>
          </p:cNvPr>
          <p:cNvSpPr>
            <a:spLocks noGrp="1"/>
          </p:cNvSpPr>
          <p:nvPr>
            <p:ph type="body" idx="1"/>
          </p:nvPr>
        </p:nvSpPr>
        <p:spPr>
          <a:xfrm>
            <a:off x="1287386" y="4298200"/>
            <a:ext cx="1877308" cy="358025"/>
          </a:xfrm>
          <a:grpFill/>
        </p:spPr>
        <p:txBody>
          <a:bodyPr lIns="0" tIns="0" rIns="0" bIns="0" anchor="ctr">
            <a:noAutofit/>
          </a:bodyPr>
          <a:lstStyle>
            <a:lvl1pPr marL="0" indent="0" algn="ctr">
              <a:buNone/>
              <a:defRPr lang="en-US" sz="1800" b="1" cap="none" spc="0" smtClean="0">
                <a:ln>
                  <a:noFill/>
                </a:ln>
                <a:solidFill>
                  <a:schemeClr val="bg1"/>
                </a:solidFill>
                <a:effectLst/>
              </a:defRPr>
            </a:lvl1pPr>
          </a:lstStyle>
          <a:p>
            <a:pPr marL="228600" lvl="0" indent="-228600" algn="ctr">
              <a:lnSpc>
                <a:spcPct val="100000"/>
              </a:lnSpc>
              <a:spcAft>
                <a:spcPts val="1200"/>
              </a:spcAft>
            </a:pPr>
            <a:r>
              <a:rPr lang="en-US"/>
              <a:t>Click to edit Master text styles</a:t>
            </a:r>
          </a:p>
        </p:txBody>
      </p:sp>
      <p:sp>
        <p:nvSpPr>
          <p:cNvPr id="5" name="Text Placeholder 4">
            <a:extLst>
              <a:ext uri="{FF2B5EF4-FFF2-40B4-BE49-F238E27FC236}">
                <a16:creationId xmlns:a16="http://schemas.microsoft.com/office/drawing/2014/main" id="{D3BA39E9-D45A-443C-A58B-17D0B5D5CF9E}"/>
              </a:ext>
            </a:extLst>
          </p:cNvPr>
          <p:cNvSpPr>
            <a:spLocks noGrp="1"/>
          </p:cNvSpPr>
          <p:nvPr>
            <p:ph type="body" sz="quarter" idx="3"/>
          </p:nvPr>
        </p:nvSpPr>
        <p:spPr>
          <a:xfrm>
            <a:off x="5071942" y="4298200"/>
            <a:ext cx="1912883" cy="358025"/>
          </a:xfrm>
          <a:grpFill/>
        </p:spPr>
        <p:txBody>
          <a:bodyPr lIns="0" tIns="0" rIns="0" bIns="0" anchor="ctr">
            <a:noAutofit/>
          </a:bodyPr>
          <a:lstStyle>
            <a:lvl1pPr marL="0" indent="0" algn="ctr">
              <a:buNone/>
              <a:defRPr lang="en-US" sz="1800" b="1" cap="none" spc="0" smtClean="0">
                <a:ln>
                  <a:noFill/>
                </a:ln>
                <a:solidFill>
                  <a:schemeClr val="bg1"/>
                </a:solidFill>
                <a:effectLst/>
              </a:defRPr>
            </a:lvl1pPr>
          </a:lstStyle>
          <a:p>
            <a:pPr marL="228600" lvl="0" indent="-228600" algn="ctr">
              <a:lnSpc>
                <a:spcPct val="100000"/>
              </a:lnSpc>
              <a:spcAft>
                <a:spcPts val="1200"/>
              </a:spcAft>
            </a:pPr>
            <a:r>
              <a:rPr lang="en-US"/>
              <a:t>Click to edit Master text styles</a:t>
            </a:r>
          </a:p>
        </p:txBody>
      </p:sp>
      <p:sp>
        <p:nvSpPr>
          <p:cNvPr id="15" name="Text Placeholder 4">
            <a:extLst>
              <a:ext uri="{FF2B5EF4-FFF2-40B4-BE49-F238E27FC236}">
                <a16:creationId xmlns:a16="http://schemas.microsoft.com/office/drawing/2014/main" id="{D42B0D44-387D-4C24-B5F0-F47FD12154F4}"/>
              </a:ext>
            </a:extLst>
          </p:cNvPr>
          <p:cNvSpPr>
            <a:spLocks noGrp="1"/>
          </p:cNvSpPr>
          <p:nvPr>
            <p:ph type="body" sz="quarter" idx="11"/>
          </p:nvPr>
        </p:nvSpPr>
        <p:spPr>
          <a:xfrm>
            <a:off x="8892073" y="4264288"/>
            <a:ext cx="1912883" cy="422012"/>
          </a:xfrm>
          <a:grpFill/>
        </p:spPr>
        <p:txBody>
          <a:bodyPr lIns="0" tIns="0" rIns="0" bIns="0" anchor="ctr">
            <a:noAutofit/>
          </a:bodyPr>
          <a:lstStyle>
            <a:lvl1pPr marL="0" indent="0" algn="ctr">
              <a:buNone/>
              <a:defRPr lang="en-US" sz="1800" b="1" cap="none" spc="0" smtClean="0">
                <a:ln>
                  <a:noFill/>
                </a:ln>
                <a:solidFill>
                  <a:schemeClr val="bg1"/>
                </a:solidFill>
                <a:effectLst/>
              </a:defRPr>
            </a:lvl1pPr>
          </a:lstStyle>
          <a:p>
            <a:pPr marL="228600" lvl="0" indent="-228600" algn="ctr">
              <a:lnSpc>
                <a:spcPct val="100000"/>
              </a:lnSpc>
              <a:spcAft>
                <a:spcPts val="1200"/>
              </a:spcAft>
            </a:pPr>
            <a:r>
              <a:rPr lang="en-US"/>
              <a:t>Click to edit Master text styles</a:t>
            </a:r>
          </a:p>
        </p:txBody>
      </p:sp>
      <p:sp>
        <p:nvSpPr>
          <p:cNvPr id="24" name="Content Placeholder 3">
            <a:extLst>
              <a:ext uri="{FF2B5EF4-FFF2-40B4-BE49-F238E27FC236}">
                <a16:creationId xmlns:a16="http://schemas.microsoft.com/office/drawing/2014/main" id="{9F3ACD07-A1A8-4C77-9A5E-A152399BF1AC}"/>
              </a:ext>
            </a:extLst>
          </p:cNvPr>
          <p:cNvSpPr>
            <a:spLocks noGrp="1"/>
          </p:cNvSpPr>
          <p:nvPr>
            <p:ph sz="half" idx="12"/>
          </p:nvPr>
        </p:nvSpPr>
        <p:spPr>
          <a:xfrm>
            <a:off x="4509826" y="4764856"/>
            <a:ext cx="3037114" cy="1907586"/>
          </a:xfrm>
        </p:spPr>
        <p:txBody>
          <a:bodyPr>
            <a:normAutofit/>
          </a:bodyPr>
          <a:lstStyle>
            <a:lvl1pPr marL="65088" indent="-65088">
              <a:lnSpc>
                <a:spcPct val="100000"/>
              </a:lnSpc>
              <a:spcBef>
                <a:spcPts val="0"/>
              </a:spcBef>
              <a:buSzPct val="75000"/>
              <a:buFont typeface="Segoe UI" panose="020B0502040204020203" pitchFamily="34" charset="0"/>
              <a:buChar char=" "/>
              <a:defRPr sz="1800"/>
            </a:lvl1pPr>
            <a:lvl2pPr marL="519113" indent="-228600">
              <a:buClr>
                <a:schemeClr val="accent1"/>
              </a:buClr>
              <a:buFont typeface="Wingdings" panose="05000000000000000000" pitchFamily="2" charset="2"/>
              <a:buChar char="§"/>
              <a:defRPr sz="1600"/>
            </a:lvl2pPr>
            <a:lvl3pPr>
              <a:defRPr sz="1800"/>
            </a:lvl3pPr>
            <a:lvl4pPr>
              <a:defRPr sz="1600"/>
            </a:lvl4pPr>
            <a:lvl5pPr>
              <a:defRPr sz="1600"/>
            </a:lvl5pPr>
          </a:lstStyle>
          <a:p>
            <a:pPr lvl="0"/>
            <a:r>
              <a:rPr lang="en-US"/>
              <a:t>Click to edit Master text styles</a:t>
            </a:r>
          </a:p>
          <a:p>
            <a:pPr lvl="1"/>
            <a:r>
              <a:rPr lang="en-US"/>
              <a:t>Second level</a:t>
            </a:r>
          </a:p>
        </p:txBody>
      </p:sp>
      <p:sp>
        <p:nvSpPr>
          <p:cNvPr id="25" name="Content Placeholder 3">
            <a:extLst>
              <a:ext uri="{FF2B5EF4-FFF2-40B4-BE49-F238E27FC236}">
                <a16:creationId xmlns:a16="http://schemas.microsoft.com/office/drawing/2014/main" id="{35A00728-0390-449B-A9C3-B2E70E7B87FD}"/>
              </a:ext>
            </a:extLst>
          </p:cNvPr>
          <p:cNvSpPr>
            <a:spLocks noGrp="1"/>
          </p:cNvSpPr>
          <p:nvPr>
            <p:ph sz="half" idx="13"/>
          </p:nvPr>
        </p:nvSpPr>
        <p:spPr>
          <a:xfrm>
            <a:off x="8329957" y="4764856"/>
            <a:ext cx="3037114" cy="1907586"/>
          </a:xfrm>
        </p:spPr>
        <p:txBody>
          <a:bodyPr>
            <a:normAutofit/>
          </a:bodyPr>
          <a:lstStyle>
            <a:lvl1pPr marL="65088" indent="-65088">
              <a:lnSpc>
                <a:spcPct val="100000"/>
              </a:lnSpc>
              <a:spcBef>
                <a:spcPts val="0"/>
              </a:spcBef>
              <a:buSzPct val="75000"/>
              <a:buFont typeface="Segoe UI" panose="020B0502040204020203" pitchFamily="34" charset="0"/>
              <a:buChar char=" "/>
              <a:defRPr sz="1800"/>
            </a:lvl1pPr>
            <a:lvl2pPr marL="519113" indent="-228600">
              <a:buClr>
                <a:schemeClr val="accent1"/>
              </a:buClr>
              <a:buFont typeface="Wingdings" panose="05000000000000000000" pitchFamily="2" charset="2"/>
              <a:buChar char="§"/>
              <a:defRPr sz="1600"/>
            </a:lvl2pPr>
            <a:lvl3pPr>
              <a:defRPr sz="1800"/>
            </a:lvl3pPr>
            <a:lvl4pPr>
              <a:defRPr sz="1600"/>
            </a:lvl4pPr>
            <a:lvl5pPr>
              <a:defRPr sz="1600"/>
            </a:lvl5pPr>
          </a:lstStyle>
          <a:p>
            <a:pPr lvl="0"/>
            <a:r>
              <a:rPr lang="en-US"/>
              <a:t>Click to edit Master text styles</a:t>
            </a:r>
          </a:p>
          <a:p>
            <a:pPr lvl="1"/>
            <a:r>
              <a:rPr lang="en-US"/>
              <a:t>Second level</a:t>
            </a:r>
          </a:p>
        </p:txBody>
      </p:sp>
      <p:sp>
        <p:nvSpPr>
          <p:cNvPr id="27" name="Title 26">
            <a:extLst>
              <a:ext uri="{FF2B5EF4-FFF2-40B4-BE49-F238E27FC236}">
                <a16:creationId xmlns:a16="http://schemas.microsoft.com/office/drawing/2014/main" id="{68A52873-F950-4E21-95F3-B294D0B91084}"/>
              </a:ext>
            </a:extLst>
          </p:cNvPr>
          <p:cNvSpPr>
            <a:spLocks noGrp="1"/>
          </p:cNvSpPr>
          <p:nvPr>
            <p:ph type="title"/>
          </p:nvPr>
        </p:nvSpPr>
        <p:spPr/>
        <p:txBody>
          <a:bodyPr/>
          <a:lstStyle/>
          <a:p>
            <a:r>
              <a:rPr lang="en-US"/>
              <a:t>Click to edit Master title style</a:t>
            </a:r>
          </a:p>
        </p:txBody>
      </p:sp>
      <p:sp>
        <p:nvSpPr>
          <p:cNvPr id="31" name="Picture Placeholder 30">
            <a:extLst>
              <a:ext uri="{FF2B5EF4-FFF2-40B4-BE49-F238E27FC236}">
                <a16:creationId xmlns:a16="http://schemas.microsoft.com/office/drawing/2014/main" id="{19C60224-04AE-4754-B02D-77F7807365BC}"/>
              </a:ext>
            </a:extLst>
          </p:cNvPr>
          <p:cNvSpPr>
            <a:spLocks noGrp="1"/>
          </p:cNvSpPr>
          <p:nvPr>
            <p:ph type="pic" sz="quarter" idx="14"/>
          </p:nvPr>
        </p:nvSpPr>
        <p:spPr>
          <a:xfrm>
            <a:off x="1287518" y="2106669"/>
            <a:ext cx="1912828" cy="1912826"/>
          </a:xfrm>
        </p:spPr>
        <p:txBody>
          <a:bodyPr/>
          <a:lstStyle/>
          <a:p>
            <a:r>
              <a:rPr lang="en-US"/>
              <a:t>Click icon to add picture</a:t>
            </a:r>
            <a:endParaRPr lang="en-US" dirty="0"/>
          </a:p>
        </p:txBody>
      </p:sp>
      <p:sp>
        <p:nvSpPr>
          <p:cNvPr id="32" name="Picture Placeholder 30">
            <a:extLst>
              <a:ext uri="{FF2B5EF4-FFF2-40B4-BE49-F238E27FC236}">
                <a16:creationId xmlns:a16="http://schemas.microsoft.com/office/drawing/2014/main" id="{0DB3A35F-50DF-4731-9C74-A6E9A24FBFB7}"/>
              </a:ext>
            </a:extLst>
          </p:cNvPr>
          <p:cNvSpPr>
            <a:spLocks noGrp="1"/>
          </p:cNvSpPr>
          <p:nvPr>
            <p:ph type="pic" sz="quarter" idx="15"/>
          </p:nvPr>
        </p:nvSpPr>
        <p:spPr>
          <a:xfrm>
            <a:off x="5071997" y="2106669"/>
            <a:ext cx="1912828" cy="1912826"/>
          </a:xfrm>
        </p:spPr>
        <p:txBody>
          <a:bodyPr/>
          <a:lstStyle/>
          <a:p>
            <a:r>
              <a:rPr lang="en-US"/>
              <a:t>Click icon to add picture</a:t>
            </a:r>
            <a:endParaRPr lang="en-US" dirty="0"/>
          </a:p>
        </p:txBody>
      </p:sp>
      <p:sp>
        <p:nvSpPr>
          <p:cNvPr id="33" name="Picture Placeholder 30">
            <a:extLst>
              <a:ext uri="{FF2B5EF4-FFF2-40B4-BE49-F238E27FC236}">
                <a16:creationId xmlns:a16="http://schemas.microsoft.com/office/drawing/2014/main" id="{90215D81-6F8E-4563-B187-421039C2AC22}"/>
              </a:ext>
            </a:extLst>
          </p:cNvPr>
          <p:cNvSpPr>
            <a:spLocks noGrp="1"/>
          </p:cNvSpPr>
          <p:nvPr>
            <p:ph type="pic" sz="quarter" idx="16"/>
          </p:nvPr>
        </p:nvSpPr>
        <p:spPr>
          <a:xfrm>
            <a:off x="8892128" y="2106669"/>
            <a:ext cx="1912828" cy="1912826"/>
          </a:xfrm>
        </p:spPr>
        <p:txBody>
          <a:bodyPr/>
          <a:lstStyle/>
          <a:p>
            <a:r>
              <a:rPr lang="en-US"/>
              <a:t>Click icon to add picture</a:t>
            </a:r>
            <a:endParaRPr lang="en-US" dirty="0"/>
          </a:p>
        </p:txBody>
      </p:sp>
      <p:sp>
        <p:nvSpPr>
          <p:cNvPr id="34" name="Rectangle 33">
            <a:extLst>
              <a:ext uri="{FF2B5EF4-FFF2-40B4-BE49-F238E27FC236}">
                <a16:creationId xmlns:a16="http://schemas.microsoft.com/office/drawing/2014/main" id="{860F1F5E-0F8E-4292-A2C4-57224605234E}"/>
              </a:ext>
            </a:extLst>
          </p:cNvPr>
          <p:cNvSpPr/>
          <p:nvPr userDrawn="1"/>
        </p:nvSpPr>
        <p:spPr>
          <a:xfrm>
            <a:off x="571460" y="1052623"/>
            <a:ext cx="563526" cy="61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6764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5456-20FC-48A7-BE67-71488B45A6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DB51B5-1DF3-41CD-A957-E9A05361AFC4}"/>
              </a:ext>
            </a:extLst>
          </p:cNvPr>
          <p:cNvSpPr>
            <a:spLocks noGrp="1"/>
          </p:cNvSpPr>
          <p:nvPr>
            <p:ph type="dt" sz="half" idx="10"/>
          </p:nvPr>
        </p:nvSpPr>
        <p:spPr/>
        <p:txBody>
          <a:bodyPr/>
          <a:lstStyle/>
          <a:p>
            <a:fld id="{9B237094-828F-4507-8763-329969F4092C}" type="datetimeFigureOut">
              <a:rPr lang="en-US" smtClean="0"/>
              <a:t>2021-03-05</a:t>
            </a:fld>
            <a:endParaRPr lang="en-US" dirty="0"/>
          </a:p>
        </p:txBody>
      </p:sp>
      <p:sp>
        <p:nvSpPr>
          <p:cNvPr id="4" name="Footer Placeholder 3">
            <a:extLst>
              <a:ext uri="{FF2B5EF4-FFF2-40B4-BE49-F238E27FC236}">
                <a16:creationId xmlns:a16="http://schemas.microsoft.com/office/drawing/2014/main" id="{1500CD5D-2F5B-4547-8B71-EF4448AB4F8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A621205-E349-470A-A959-45D60D2017B1}"/>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94999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B6D9F9-5A76-47FC-B76A-79DF99E98B59}"/>
              </a:ext>
            </a:extLst>
          </p:cNvPr>
          <p:cNvSpPr>
            <a:spLocks noGrp="1"/>
          </p:cNvSpPr>
          <p:nvPr>
            <p:ph type="dt" sz="half" idx="10"/>
          </p:nvPr>
        </p:nvSpPr>
        <p:spPr/>
        <p:txBody>
          <a:bodyPr/>
          <a:lstStyle/>
          <a:p>
            <a:fld id="{9B237094-828F-4507-8763-329969F4092C}" type="datetimeFigureOut">
              <a:rPr lang="en-US" smtClean="0"/>
              <a:t>2021-03-05</a:t>
            </a:fld>
            <a:endParaRPr lang="en-US" dirty="0"/>
          </a:p>
        </p:txBody>
      </p:sp>
      <p:sp>
        <p:nvSpPr>
          <p:cNvPr id="3" name="Footer Placeholder 2">
            <a:extLst>
              <a:ext uri="{FF2B5EF4-FFF2-40B4-BE49-F238E27FC236}">
                <a16:creationId xmlns:a16="http://schemas.microsoft.com/office/drawing/2014/main" id="{DA946DF5-B260-48EA-A562-51A920C2B1D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132BD4-E04A-4497-8494-72AA7909C446}"/>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3728409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47EEF-0759-477E-AA5C-EB9060CEB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F86D4-5180-4D02-9937-52B7F61EF4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84DC1-0189-44BD-9FB8-DF70AE92417C}"/>
              </a:ext>
            </a:extLst>
          </p:cNvPr>
          <p:cNvSpPr>
            <a:spLocks noGrp="1"/>
          </p:cNvSpPr>
          <p:nvPr>
            <p:ph type="dt" sz="half" idx="10"/>
          </p:nvPr>
        </p:nvSpPr>
        <p:spPr/>
        <p:txBody>
          <a:bodyPr/>
          <a:lstStyle/>
          <a:p>
            <a:fld id="{9B237094-828F-4507-8763-329969F4092C}" type="datetimeFigureOut">
              <a:rPr lang="en-US" smtClean="0"/>
              <a:t>2021-03-05</a:t>
            </a:fld>
            <a:endParaRPr lang="en-US" dirty="0"/>
          </a:p>
        </p:txBody>
      </p:sp>
      <p:sp>
        <p:nvSpPr>
          <p:cNvPr id="5" name="Footer Placeholder 4">
            <a:extLst>
              <a:ext uri="{FF2B5EF4-FFF2-40B4-BE49-F238E27FC236}">
                <a16:creationId xmlns:a16="http://schemas.microsoft.com/office/drawing/2014/main" id="{FC24F59F-8F03-4A4D-8859-9298A260C6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3CA1F9-A38C-468E-ACB7-25764D97F87C}"/>
              </a:ext>
            </a:extLst>
          </p:cNvPr>
          <p:cNvSpPr>
            <a:spLocks noGrp="1"/>
          </p:cNvSpPr>
          <p:nvPr>
            <p:ph type="sldNum" sz="quarter" idx="12"/>
          </p:nvPr>
        </p:nvSpPr>
        <p:spPr/>
        <p:txBody>
          <a:bodyPr/>
          <a:lstStyle/>
          <a:p>
            <a:fld id="{3342767F-C36F-43F3-A3EC-D3C6B44B9C04}" type="slidenum">
              <a:rPr lang="en-US" smtClean="0"/>
              <a:t>‹#›</a:t>
            </a:fld>
            <a:endParaRPr lang="en-US" dirty="0"/>
          </a:p>
        </p:txBody>
      </p:sp>
    </p:spTree>
    <p:extLst>
      <p:ext uri="{BB962C8B-B14F-4D97-AF65-F5344CB8AC3E}">
        <p14:creationId xmlns:p14="http://schemas.microsoft.com/office/powerpoint/2010/main" val="12241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4D1852-0B32-43A2-AF32-062E9EC37555}"/>
              </a:ext>
              <a:ext uri="{C183D7F6-B498-43B3-948B-1728B52AA6E4}">
                <adec:decorative xmlns:adec="http://schemas.microsoft.com/office/drawing/2017/decorative" val="1"/>
              </a:ext>
            </a:extLst>
          </p:cNvPr>
          <p:cNvGrpSpPr/>
          <p:nvPr userDrawn="1"/>
        </p:nvGrpSpPr>
        <p:grpSpPr>
          <a:xfrm>
            <a:off x="0" y="4547"/>
            <a:ext cx="12192000" cy="3316716"/>
            <a:chOff x="0" y="4547"/>
            <a:chExt cx="12192000" cy="3316716"/>
          </a:xfrm>
        </p:grpSpPr>
        <p:pic>
          <p:nvPicPr>
            <p:cNvPr id="8" name="Picture 7">
              <a:extLst>
                <a:ext uri="{FF2B5EF4-FFF2-40B4-BE49-F238E27FC236}">
                  <a16:creationId xmlns:a16="http://schemas.microsoft.com/office/drawing/2014/main" id="{1287464D-F58B-492E-A7E1-17EC8F3106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4547"/>
              <a:ext cx="12192000" cy="3167063"/>
            </a:xfrm>
            <a:prstGeom prst="rect">
              <a:avLst/>
            </a:prstGeom>
          </p:spPr>
        </p:pic>
        <p:sp>
          <p:nvSpPr>
            <p:cNvPr id="9" name="Rectangle 8">
              <a:extLst>
                <a:ext uri="{FF2B5EF4-FFF2-40B4-BE49-F238E27FC236}">
                  <a16:creationId xmlns:a16="http://schemas.microsoft.com/office/drawing/2014/main" id="{AD0FA97E-93E9-45A9-967A-DD905690C756}"/>
                </a:ext>
              </a:extLst>
            </p:cNvPr>
            <p:cNvSpPr/>
            <p:nvPr/>
          </p:nvSpPr>
          <p:spPr>
            <a:xfrm>
              <a:off x="0" y="1892300"/>
              <a:ext cx="12192000" cy="1428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71C049FA-04F3-4E83-A400-653730E5EA41}"/>
              </a:ext>
              <a:ext uri="{C183D7F6-B498-43B3-948B-1728B52AA6E4}">
                <adec:decorative xmlns:adec="http://schemas.microsoft.com/office/drawing/2017/decorative" val="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966200" y="1"/>
            <a:ext cx="3225800" cy="2799040"/>
          </a:xfrm>
          <a:prstGeom prst="rect">
            <a:avLst/>
          </a:prstGeom>
        </p:spPr>
      </p:pic>
      <p:sp>
        <p:nvSpPr>
          <p:cNvPr id="2" name="Title Placeholder 1">
            <a:extLst>
              <a:ext uri="{FF2B5EF4-FFF2-40B4-BE49-F238E27FC236}">
                <a16:creationId xmlns:a16="http://schemas.microsoft.com/office/drawing/2014/main" id="{A165AE06-C1A4-479D-961E-89F2BE937E6A}"/>
              </a:ext>
            </a:extLst>
          </p:cNvPr>
          <p:cNvSpPr>
            <a:spLocks noGrp="1"/>
          </p:cNvSpPr>
          <p:nvPr>
            <p:ph type="title"/>
          </p:nvPr>
        </p:nvSpPr>
        <p:spPr>
          <a:xfrm>
            <a:off x="458872" y="365125"/>
            <a:ext cx="10750550" cy="777875"/>
          </a:xfrm>
          <a:prstGeom prst="rect">
            <a:avLst/>
          </a:prstGeom>
        </p:spPr>
        <p:txBody>
          <a:bodyPr vert="horz" lIns="91440" tIns="45720" rIns="91440" bIns="45720" rtlCol="0" anchor="ctr">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101D420E-5AA3-46FF-924E-C64826528F95}"/>
              </a:ext>
            </a:extLst>
          </p:cNvPr>
          <p:cNvSpPr>
            <a:spLocks noGrp="1"/>
          </p:cNvSpPr>
          <p:nvPr>
            <p:ph type="body" idx="1"/>
          </p:nvPr>
        </p:nvSpPr>
        <p:spPr>
          <a:xfrm>
            <a:off x="838200" y="2051265"/>
            <a:ext cx="10515600" cy="41256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AE446-2533-44B0-A61C-6E26403478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37094-828F-4507-8763-329969F4092C}" type="datetimeFigureOut">
              <a:rPr lang="en-US" smtClean="0"/>
              <a:t>2021-03-05</a:t>
            </a:fld>
            <a:endParaRPr lang="en-US" dirty="0"/>
          </a:p>
        </p:txBody>
      </p:sp>
      <p:sp>
        <p:nvSpPr>
          <p:cNvPr id="5" name="Footer Placeholder 4">
            <a:extLst>
              <a:ext uri="{FF2B5EF4-FFF2-40B4-BE49-F238E27FC236}">
                <a16:creationId xmlns:a16="http://schemas.microsoft.com/office/drawing/2014/main" id="{C845CCA6-6249-4EEF-8EB6-5880D7FD27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594EE8A-DDD1-41D0-8553-81C0B037F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42767F-C36F-43F3-A3EC-D3C6B44B9C04}" type="slidenum">
              <a:rPr lang="en-US" smtClean="0"/>
              <a:t>‹#›</a:t>
            </a:fld>
            <a:endParaRPr lang="en-US" dirty="0"/>
          </a:p>
        </p:txBody>
      </p:sp>
      <p:sp>
        <p:nvSpPr>
          <p:cNvPr id="13" name="Rectangle 12">
            <a:extLst>
              <a:ext uri="{FF2B5EF4-FFF2-40B4-BE49-F238E27FC236}">
                <a16:creationId xmlns:a16="http://schemas.microsoft.com/office/drawing/2014/main" id="{BD81BBC1-20E7-4568-BB16-09A7F298515E}"/>
              </a:ext>
            </a:extLst>
          </p:cNvPr>
          <p:cNvSpPr/>
          <p:nvPr userDrawn="1"/>
        </p:nvSpPr>
        <p:spPr>
          <a:xfrm>
            <a:off x="571460" y="1052623"/>
            <a:ext cx="563526" cy="61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4054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8" r:id="rId9"/>
    <p:sldLayoutId id="2147483659" r:id="rId10"/>
  </p:sldLayoutIdLst>
  <p:txStyles>
    <p:titleStyle>
      <a:lvl1pPr algn="l" defTabSz="914400" rtl="0" eaLnBrk="1" latinLnBrk="0" hangingPunct="1">
        <a:lnSpc>
          <a:spcPct val="90000"/>
        </a:lnSpc>
        <a:spcBef>
          <a:spcPct val="0"/>
        </a:spcBef>
        <a:buNone/>
        <a:defRPr lang="en-US" sz="3000" b="1" kern="1200" dirty="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remix3d.com/details/000000090000000000c9591e00000000" TargetMode="External"/><Relationship Id="rId5" Type="http://schemas.microsoft.com/office/2017/06/relationships/model3d" Target="../media/model3d1.glb"/><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www.remix3d.com/details/000000090000000000c9591e0000000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remix3d.com/details/000000090000000000c9591e00000000" TargetMode="External"/><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hyperlink" Target="https://www.remix3d.com/details/000000090000000000c9591e00000000" TargetMode="External"/><Relationship Id="rId5" Type="http://schemas.microsoft.com/office/2017/06/relationships/model3d" Target="../media/model3d1.glb"/><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hyperlink" Target="http://go.microsoft.com/fwlink/?LinkId=623327" TargetMode="External"/><Relationship Id="rId5" Type="http://schemas.openxmlformats.org/officeDocument/2006/relationships/image" Target="../media/image20.png"/><Relationship Id="rId4" Type="http://schemas.openxmlformats.org/officeDocument/2006/relationships/hyperlink" Target="http://go.microsoft.com/fwlink/?LinkId=61717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1F38D0-D1DC-424C-A95E-CA9BA32661F3}"/>
              </a:ext>
            </a:extLst>
          </p:cNvPr>
          <p:cNvSpPr>
            <a:spLocks noGrp="1"/>
          </p:cNvSpPr>
          <p:nvPr>
            <p:ph type="ctrTitle"/>
          </p:nvPr>
        </p:nvSpPr>
        <p:spPr/>
        <p:txBody>
          <a:bodyPr/>
          <a:lstStyle/>
          <a:p>
            <a:r>
              <a:rPr lang="en-US" dirty="0"/>
              <a:t>Want to Amaze Your Students?</a:t>
            </a:r>
          </a:p>
        </p:txBody>
      </p:sp>
      <p:sp>
        <p:nvSpPr>
          <p:cNvPr id="13" name="Subtitle 12">
            <a:extLst>
              <a:ext uri="{FF2B5EF4-FFF2-40B4-BE49-F238E27FC236}">
                <a16:creationId xmlns:a16="http://schemas.microsoft.com/office/drawing/2014/main" id="{E38BC034-3AAF-43AF-B5D3-540617DEEB1D}"/>
              </a:ext>
            </a:extLst>
          </p:cNvPr>
          <p:cNvSpPr>
            <a:spLocks noGrp="1"/>
          </p:cNvSpPr>
          <p:nvPr>
            <p:ph type="subTitle" idx="1"/>
          </p:nvPr>
        </p:nvSpPr>
        <p:spPr/>
        <p:txBody>
          <a:bodyPr/>
          <a:lstStyle/>
          <a:p>
            <a:r>
              <a:rPr lang="en-US" dirty="0"/>
              <a:t>Show them new worlds without </a:t>
            </a:r>
            <a:br>
              <a:rPr lang="en-US" dirty="0"/>
            </a:br>
            <a:r>
              <a:rPr lang="en-US" dirty="0"/>
              <a:t>leaving the classroom.</a:t>
            </a:r>
          </a:p>
        </p:txBody>
      </p:sp>
    </p:spTree>
    <p:extLst>
      <p:ext uri="{BB962C8B-B14F-4D97-AF65-F5344CB8AC3E}">
        <p14:creationId xmlns:p14="http://schemas.microsoft.com/office/powerpoint/2010/main" val="1292461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352A35-5F62-482F-905A-D33CDFCF04CD}"/>
              </a:ext>
            </a:extLst>
          </p:cNvPr>
          <p:cNvSpPr>
            <a:spLocks noGrp="1"/>
          </p:cNvSpPr>
          <p:nvPr>
            <p:ph type="title"/>
          </p:nvPr>
        </p:nvSpPr>
        <p:spPr/>
        <p:txBody>
          <a:bodyPr/>
          <a:lstStyle/>
          <a:p>
            <a:r>
              <a:rPr lang="en-US" dirty="0"/>
              <a:t>Why Present 3D in PowerPoint?</a:t>
            </a:r>
          </a:p>
        </p:txBody>
      </p:sp>
      <p:sp>
        <p:nvSpPr>
          <p:cNvPr id="28" name="Content Placeholder 27">
            <a:extLst>
              <a:ext uri="{FF2B5EF4-FFF2-40B4-BE49-F238E27FC236}">
                <a16:creationId xmlns:a16="http://schemas.microsoft.com/office/drawing/2014/main" id="{B7FCE422-4794-42F2-A60A-4910B4017054}"/>
              </a:ext>
            </a:extLst>
          </p:cNvPr>
          <p:cNvSpPr>
            <a:spLocks noGrp="1"/>
          </p:cNvSpPr>
          <p:nvPr>
            <p:ph sz="quarter" idx="13"/>
          </p:nvPr>
        </p:nvSpPr>
        <p:spPr/>
        <p:txBody>
          <a:bodyPr anchor="ctr"/>
          <a:lstStyle/>
          <a:p>
            <a:pPr algn="ctr"/>
            <a:r>
              <a:rPr lang="en-US" dirty="0"/>
              <a:t>3D helps foster conceptual understanding and visual and spatial thinking.</a:t>
            </a:r>
          </a:p>
          <a:p>
            <a:endParaRPr lang="en-US" dirty="0"/>
          </a:p>
        </p:txBody>
      </p:sp>
      <p:sp>
        <p:nvSpPr>
          <p:cNvPr id="29" name="Content Placeholder 28">
            <a:extLst>
              <a:ext uri="{FF2B5EF4-FFF2-40B4-BE49-F238E27FC236}">
                <a16:creationId xmlns:a16="http://schemas.microsoft.com/office/drawing/2014/main" id="{721AA55E-C6E0-40C8-BE69-3B9E0DEDF857}"/>
              </a:ext>
            </a:extLst>
          </p:cNvPr>
          <p:cNvSpPr>
            <a:spLocks noGrp="1"/>
          </p:cNvSpPr>
          <p:nvPr>
            <p:ph sz="quarter" idx="14"/>
          </p:nvPr>
        </p:nvSpPr>
        <p:spPr/>
        <p:txBody>
          <a:bodyPr anchor="ctr"/>
          <a:lstStyle/>
          <a:p>
            <a:pPr algn="ctr"/>
            <a:r>
              <a:rPr lang="en-US" dirty="0"/>
              <a:t>3D Models can be viewed from any angle and with animations specific to 3D those same models can be rotated in real time in your presentation.</a:t>
            </a:r>
          </a:p>
        </p:txBody>
      </p:sp>
    </p:spTree>
    <p:extLst>
      <p:ext uri="{BB962C8B-B14F-4D97-AF65-F5344CB8AC3E}">
        <p14:creationId xmlns:p14="http://schemas.microsoft.com/office/powerpoint/2010/main" val="28214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1975-B4A9-4A68-83A1-D92657BFE80B}"/>
              </a:ext>
            </a:extLst>
          </p:cNvPr>
          <p:cNvSpPr>
            <a:spLocks noGrp="1"/>
          </p:cNvSpPr>
          <p:nvPr>
            <p:ph type="title"/>
          </p:nvPr>
        </p:nvSpPr>
        <p:spPr/>
        <p:txBody>
          <a:bodyPr/>
          <a:lstStyle/>
          <a:p>
            <a:r>
              <a:rPr lang="en-US" dirty="0"/>
              <a:t>No 3D Model? No Problem!</a:t>
            </a:r>
          </a:p>
        </p:txBody>
      </p:sp>
      <p:sp>
        <p:nvSpPr>
          <p:cNvPr id="4" name="Content Placeholder 3">
            <a:extLst>
              <a:ext uri="{FF2B5EF4-FFF2-40B4-BE49-F238E27FC236}">
                <a16:creationId xmlns:a16="http://schemas.microsoft.com/office/drawing/2014/main" id="{6BE5F603-2B71-4C5E-8DBF-0F00C95C57E3}"/>
              </a:ext>
            </a:extLst>
          </p:cNvPr>
          <p:cNvSpPr>
            <a:spLocks noGrp="1"/>
          </p:cNvSpPr>
          <p:nvPr>
            <p:ph sz="quarter" idx="14"/>
          </p:nvPr>
        </p:nvSpPr>
        <p:spPr>
          <a:xfrm>
            <a:off x="6221186" y="2122487"/>
            <a:ext cx="5132614" cy="4370387"/>
          </a:xfrm>
        </p:spPr>
        <p:txBody>
          <a:bodyPr>
            <a:normAutofit/>
          </a:bodyPr>
          <a:lstStyle/>
          <a:p>
            <a:pPr>
              <a:buNone/>
            </a:pPr>
            <a:r>
              <a:rPr lang="en-US" dirty="0"/>
              <a:t>Online 3D Models</a:t>
            </a:r>
          </a:p>
          <a:p>
            <a:pPr lvl="1"/>
            <a:r>
              <a:rPr lang="en-US" dirty="0">
                <a:latin typeface="Segoe UI" panose="020B0502040204020203" pitchFamily="34" charset="0"/>
                <a:cs typeface="Segoe UI" panose="020B0502040204020203" pitchFamily="34" charset="0"/>
              </a:rPr>
              <a:t>3D Models is a subscription-only feature. If you have an Office subscription, the next slide shows you how it works in a new presentation.</a:t>
            </a:r>
          </a:p>
          <a:p>
            <a:pPr marL="0" lvl="1" indent="0">
              <a:buNone/>
            </a:pPr>
            <a:endParaRPr lang="en-US" dirty="0"/>
          </a:p>
          <a:p>
            <a:pPr lvl="1"/>
            <a:endParaRPr lang="en-US" dirty="0"/>
          </a:p>
        </p:txBody>
      </p:sp>
      <p:pic>
        <p:nvPicPr>
          <p:cNvPr id="8" name="Content Placeholder 7" descr="A picture containing food, bird&#10;&#10;Description automatically generated">
            <a:extLst>
              <a:ext uri="{FF2B5EF4-FFF2-40B4-BE49-F238E27FC236}">
                <a16:creationId xmlns:a16="http://schemas.microsoft.com/office/drawing/2014/main" id="{32B3C71D-B165-4F23-99CE-A5B95CF20EC5}"/>
              </a:ext>
            </a:extLst>
          </p:cNvPr>
          <p:cNvPicPr>
            <a:picLocks noGrp="1" noChangeAspect="1"/>
          </p:cNvPicPr>
          <p:nvPr>
            <p:ph sz="quarter" idx="13"/>
          </p:nvPr>
        </p:nvPicPr>
        <p:blipFill>
          <a:blip r:embed="rId2"/>
          <a:stretch>
            <a:fillRect/>
          </a:stretch>
        </p:blipFill>
        <p:spPr>
          <a:xfrm>
            <a:off x="0" y="2328561"/>
            <a:ext cx="6096000" cy="3156271"/>
          </a:xfrm>
        </p:spPr>
      </p:pic>
    </p:spTree>
    <p:extLst>
      <p:ext uri="{BB962C8B-B14F-4D97-AF65-F5344CB8AC3E}">
        <p14:creationId xmlns:p14="http://schemas.microsoft.com/office/powerpoint/2010/main" val="45460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0079-1AE5-4C33-A92B-606421EE5911}"/>
              </a:ext>
            </a:extLst>
          </p:cNvPr>
          <p:cNvSpPr>
            <a:spLocks noGrp="1"/>
          </p:cNvSpPr>
          <p:nvPr>
            <p:ph type="title"/>
          </p:nvPr>
        </p:nvSpPr>
        <p:spPr/>
        <p:txBody>
          <a:bodyPr/>
          <a:lstStyle/>
          <a:p>
            <a:r>
              <a:rPr lang="en-US" dirty="0"/>
              <a:t>How to Insert a 3D Model</a:t>
            </a:r>
          </a:p>
        </p:txBody>
      </p:sp>
      <p:grpSp>
        <p:nvGrpSpPr>
          <p:cNvPr id="23" name="Directions" descr="To Insert a 3D Model: 1. From the Ribbon, go to Insert, 3D Models; or, go to Insert, 3D Models from Online Sources. That will open the Online 3D Models Window where you can search or browse categories of various 3D models, right from within PowerPoint.&#10;&#10;Hint: You need to be online when you add the model.&#10;&#10;2. Search by keyword: Type &quot;Triceratops&quot; into the search box at the top of the window and press enter.&#10;&#10;3. To insert a 3D Model, click or tap on the model, and press Insert. The 3D model will now be downloaded and placed onto your PowerPoint slide.">
            <a:extLst>
              <a:ext uri="{FF2B5EF4-FFF2-40B4-BE49-F238E27FC236}">
                <a16:creationId xmlns:a16="http://schemas.microsoft.com/office/drawing/2014/main" id="{F480B293-6238-4122-9F7C-45763A0793B6}"/>
              </a:ext>
            </a:extLst>
          </p:cNvPr>
          <p:cNvGrpSpPr/>
          <p:nvPr/>
        </p:nvGrpSpPr>
        <p:grpSpPr>
          <a:xfrm>
            <a:off x="6096000" y="2126883"/>
            <a:ext cx="5803900" cy="4492852"/>
            <a:chOff x="6096000" y="2042400"/>
            <a:chExt cx="5803900" cy="4492852"/>
          </a:xfrm>
        </p:grpSpPr>
        <p:sp>
          <p:nvSpPr>
            <p:cNvPr id="24" name="Text Placeholder 6">
              <a:extLst>
                <a:ext uri="{FF2B5EF4-FFF2-40B4-BE49-F238E27FC236}">
                  <a16:creationId xmlns:a16="http://schemas.microsoft.com/office/drawing/2014/main" id="{D8FC2856-6005-484E-9BD8-374251047016}"/>
                </a:ext>
                <a:ext uri="{C183D7F6-B498-43B3-948B-1728B52AA6E4}">
                  <adec:decorative xmlns:adec="http://schemas.microsoft.com/office/drawing/2017/decorative" val="1"/>
                </a:ext>
              </a:extLst>
            </p:cNvPr>
            <p:cNvSpPr txBox="1">
              <a:spLocks/>
            </p:cNvSpPr>
            <p:nvPr/>
          </p:nvSpPr>
          <p:spPr>
            <a:xfrm>
              <a:off x="6663132" y="2042400"/>
              <a:ext cx="2565400" cy="220313"/>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sz="1800" b="1" dirty="0">
                  <a:solidFill>
                    <a:schemeClr val="accent1"/>
                  </a:solidFill>
                </a:rPr>
                <a:t>To Insert a 3D Model:</a:t>
              </a:r>
            </a:p>
            <a:p>
              <a:pPr>
                <a:lnSpc>
                  <a:spcPct val="100000"/>
                </a:lnSpc>
              </a:pPr>
              <a:endParaRPr lang="en-US" sz="1800" b="1" dirty="0">
                <a:solidFill>
                  <a:schemeClr val="accent1"/>
                </a:solidFill>
              </a:endParaRPr>
            </a:p>
          </p:txBody>
        </p:sp>
        <p:sp>
          <p:nvSpPr>
            <p:cNvPr id="25" name="Content Placeholder 17">
              <a:extLst>
                <a:ext uri="{FF2B5EF4-FFF2-40B4-BE49-F238E27FC236}">
                  <a16:creationId xmlns:a16="http://schemas.microsoft.com/office/drawing/2014/main" id="{3F6A26C6-2785-443F-8CD3-AEE62B09D01A}"/>
                </a:ext>
                <a:ext uri="{C183D7F6-B498-43B3-948B-1728B52AA6E4}">
                  <adec:decorative xmlns:adec="http://schemas.microsoft.com/office/drawing/2017/decorative" val="1"/>
                </a:ext>
              </a:extLst>
            </p:cNvPr>
            <p:cNvSpPr txBox="1">
              <a:spLocks/>
            </p:cNvSpPr>
            <p:nvPr/>
          </p:nvSpPr>
          <p:spPr>
            <a:xfrm>
              <a:off x="6582565" y="2550066"/>
              <a:ext cx="5317335" cy="197966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spcAft>
                  <a:spcPts val="0"/>
                </a:spcAft>
                <a:buNone/>
                <a:defRPr/>
              </a:pPr>
              <a:r>
                <a:rPr lang="en-US" sz="1400" dirty="0">
                  <a:solidFill>
                    <a:schemeClr val="tx1"/>
                  </a:solidFill>
                  <a:latin typeface="Segoe UI" panose="020B0502040204020203" pitchFamily="34" charset="0"/>
                  <a:cs typeface="Segoe UI" panose="020B0502040204020203" pitchFamily="34" charset="0"/>
                </a:rPr>
                <a:t>From the Ribbon, go to</a:t>
              </a:r>
              <a:r>
                <a:rPr lang="en-US" sz="1400" dirty="0">
                  <a:solidFill>
                    <a:schemeClr val="tx1"/>
                  </a:solidFill>
                  <a:cs typeface="Segoe UI"/>
                </a:rPr>
                <a:t>  </a:t>
              </a:r>
              <a:r>
                <a:rPr lang="en-US" sz="1400" dirty="0">
                  <a:solidFill>
                    <a:schemeClr val="accent1"/>
                  </a:solidFill>
                  <a:latin typeface="Segoe UI Semibold" panose="020B0702040204020203" pitchFamily="34" charset="0"/>
                  <a:cs typeface="Segoe UI Semibold" panose="020B0702040204020203" pitchFamily="34" charset="0"/>
                </a:rPr>
                <a:t>Insert</a:t>
              </a:r>
              <a:r>
                <a:rPr lang="en-US" sz="1400" dirty="0">
                  <a:solidFill>
                    <a:schemeClr val="accent1"/>
                  </a:solidFill>
                  <a:cs typeface="Segoe UI"/>
                </a:rPr>
                <a:t> </a:t>
              </a:r>
              <a:r>
                <a:rPr lang="en-US" sz="1400" dirty="0">
                  <a:solidFill>
                    <a:schemeClr val="tx1"/>
                  </a:solidFill>
                  <a:cs typeface="Segoe UI"/>
                </a:rPr>
                <a:t>&gt;</a:t>
              </a:r>
              <a:r>
                <a:rPr lang="en-US" sz="1400" dirty="0">
                  <a:solidFill>
                    <a:schemeClr val="accent1"/>
                  </a:solidFill>
                  <a:cs typeface="Segoe UI"/>
                </a:rPr>
                <a:t> </a:t>
              </a:r>
              <a:r>
                <a:rPr lang="en-US" sz="1400" dirty="0">
                  <a:solidFill>
                    <a:schemeClr val="accent1"/>
                  </a:solidFill>
                  <a:latin typeface="Segoe UI Semibold" panose="020B0702040204020203" pitchFamily="34" charset="0"/>
                  <a:cs typeface="Segoe UI Semibold" panose="020B0702040204020203" pitchFamily="34" charset="0"/>
                </a:rPr>
                <a:t>3D Models</a:t>
              </a:r>
              <a:r>
                <a:rPr lang="en-US" sz="1400" dirty="0">
                  <a:solidFill>
                    <a:schemeClr val="accent1"/>
                  </a:solidFill>
                  <a:cs typeface="Segoe UI"/>
                </a:rPr>
                <a:t>  </a:t>
              </a:r>
              <a:r>
                <a:rPr lang="en-US" sz="1400" dirty="0">
                  <a:solidFill>
                    <a:schemeClr val="tx1"/>
                  </a:solidFill>
                  <a:cs typeface="Segoe UI"/>
                </a:rPr>
                <a:t>-or- </a:t>
              </a:r>
            </a:p>
            <a:p>
              <a:pPr marL="0" lvl="0" indent="0">
                <a:spcBef>
                  <a:spcPts val="0"/>
                </a:spcBef>
                <a:spcAft>
                  <a:spcPts val="0"/>
                </a:spcAft>
                <a:buNone/>
                <a:defRPr/>
              </a:pPr>
              <a:r>
                <a:rPr lang="en-US" sz="1400" dirty="0">
                  <a:solidFill>
                    <a:schemeClr val="accent1"/>
                  </a:solidFill>
                  <a:latin typeface="Segoe UI Semibold" panose="020B0702040204020203" pitchFamily="34" charset="0"/>
                  <a:cs typeface="Segoe UI Semibold" panose="020B0702040204020203" pitchFamily="34" charset="0"/>
                </a:rPr>
                <a:t>Insert</a:t>
              </a:r>
              <a:r>
                <a:rPr lang="en-US" sz="1400" dirty="0">
                  <a:solidFill>
                    <a:schemeClr val="accent1"/>
                  </a:solidFill>
                  <a:cs typeface="Segoe UI"/>
                </a:rPr>
                <a:t> </a:t>
              </a:r>
              <a:r>
                <a:rPr lang="en-US" sz="1400" dirty="0">
                  <a:solidFill>
                    <a:schemeClr val="tx1"/>
                  </a:solidFill>
                  <a:cs typeface="Segoe UI"/>
                </a:rPr>
                <a:t>&gt;</a:t>
              </a:r>
              <a:r>
                <a:rPr lang="en-US" sz="1400" dirty="0">
                  <a:solidFill>
                    <a:schemeClr val="accent1"/>
                  </a:solidFill>
                  <a:cs typeface="Segoe UI"/>
                </a:rPr>
                <a:t> </a:t>
              </a:r>
              <a:r>
                <a:rPr lang="en-US" sz="1400" dirty="0">
                  <a:solidFill>
                    <a:schemeClr val="accent1"/>
                  </a:solidFill>
                  <a:latin typeface="Segoe UI Semibold" panose="020B0702040204020203" pitchFamily="34" charset="0"/>
                  <a:cs typeface="Segoe UI Semibold" panose="020B0702040204020203" pitchFamily="34" charset="0"/>
                </a:rPr>
                <a:t>3D Models from Online Sources</a:t>
              </a:r>
              <a:br>
                <a:rPr lang="en-US" sz="1400" dirty="0">
                  <a:solidFill>
                    <a:schemeClr val="tx1"/>
                  </a:solidFill>
                  <a:latin typeface="Segoe UI" panose="020B0502040204020203" pitchFamily="34" charset="0"/>
                  <a:cs typeface="Segoe UI" panose="020B0502040204020203" pitchFamily="34" charset="0"/>
                </a:rPr>
              </a:br>
              <a:endParaRPr lang="en-US" sz="1400" dirty="0">
                <a:solidFill>
                  <a:schemeClr val="tx1"/>
                </a:solidFill>
                <a:latin typeface="Segoe UI" panose="020B0502040204020203" pitchFamily="34" charset="0"/>
                <a:cs typeface="Segoe UI" panose="020B0502040204020203" pitchFamily="34" charset="0"/>
              </a:endParaRPr>
            </a:p>
            <a:p>
              <a:pPr marL="0" lvl="0" indent="0">
                <a:spcBef>
                  <a:spcPts val="0"/>
                </a:spcBef>
                <a:spcAft>
                  <a:spcPts val="0"/>
                </a:spcAft>
                <a:buNone/>
                <a:defRPr/>
              </a:pPr>
              <a:r>
                <a:rPr lang="en-US" sz="1400" dirty="0">
                  <a:solidFill>
                    <a:schemeClr val="tx1"/>
                  </a:solidFill>
                  <a:latin typeface="Segoe UI" panose="020B0502040204020203" pitchFamily="34" charset="0"/>
                  <a:cs typeface="Segoe UI" panose="020B0502040204020203" pitchFamily="34" charset="0"/>
                </a:rPr>
                <a:t>That will open the Online 3D Models Window where you can search or browse categories of various 3D models, right from within PowerPoint.</a:t>
              </a:r>
            </a:p>
            <a:p>
              <a:pPr marL="0" lvl="0" indent="0">
                <a:spcBef>
                  <a:spcPts val="0"/>
                </a:spcBef>
                <a:spcAft>
                  <a:spcPts val="0"/>
                </a:spcAft>
                <a:buNone/>
                <a:defRPr/>
              </a:pPr>
              <a:br>
                <a:rPr lang="en-US" sz="1400" dirty="0">
                  <a:solidFill>
                    <a:schemeClr val="tx1"/>
                  </a:solidFill>
                  <a:cs typeface="Segoe UI"/>
                </a:rPr>
              </a:br>
              <a:r>
                <a:rPr lang="en-US" sz="1400" dirty="0">
                  <a:solidFill>
                    <a:schemeClr val="accent1"/>
                  </a:solidFill>
                  <a:latin typeface="Segoe UI Semibold" panose="020B0702040204020203" pitchFamily="34" charset="0"/>
                  <a:cs typeface="Segoe UI Semibold" panose="020B0702040204020203" pitchFamily="34" charset="0"/>
                </a:rPr>
                <a:t>Hint: </a:t>
              </a:r>
              <a:r>
                <a:rPr lang="en-US" sz="1400" dirty="0">
                  <a:solidFill>
                    <a:schemeClr val="tx1"/>
                  </a:solidFill>
                  <a:latin typeface="Segoe UI" panose="020B0502040204020203" pitchFamily="34" charset="0"/>
                  <a:cs typeface="Segoe UI" panose="020B0502040204020203" pitchFamily="34" charset="0"/>
                </a:rPr>
                <a:t>You need to be online when you add the model.</a:t>
              </a:r>
              <a:br>
                <a:rPr lang="en-US" sz="1400" dirty="0">
                  <a:solidFill>
                    <a:schemeClr val="tx1"/>
                  </a:solidFill>
                  <a:latin typeface="Segoe UI" panose="020B0502040204020203" pitchFamily="34" charset="0"/>
                  <a:cs typeface="Segoe UI" panose="020B0502040204020203" pitchFamily="34" charset="0"/>
                </a:rPr>
              </a:br>
              <a:endParaRPr lang="en-US" sz="1400" dirty="0">
                <a:solidFill>
                  <a:schemeClr val="tx1"/>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03091DD3-88FB-4133-AC93-CDC3866EB02E}"/>
                </a:ext>
                <a:ext uri="{C183D7F6-B498-43B3-948B-1728B52AA6E4}">
                  <adec:decorative xmlns:adec="http://schemas.microsoft.com/office/drawing/2017/decorative" val="1"/>
                </a:ext>
              </a:extLst>
            </p:cNvPr>
            <p:cNvSpPr txBox="1">
              <a:spLocks noChangeAspect="1"/>
            </p:cNvSpPr>
            <p:nvPr/>
          </p:nvSpPr>
          <p:spPr bwMode="blackWhite">
            <a:xfrm>
              <a:off x="6096000" y="2389810"/>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nvGrpSpPr>
            <p:cNvPr id="27" name="Group 26">
              <a:extLst>
                <a:ext uri="{FF2B5EF4-FFF2-40B4-BE49-F238E27FC236}">
                  <a16:creationId xmlns:a16="http://schemas.microsoft.com/office/drawing/2014/main" id="{94B212C6-20E1-4B34-8628-1709B57BBFD9}"/>
                </a:ext>
              </a:extLst>
            </p:cNvPr>
            <p:cNvGrpSpPr/>
            <p:nvPr/>
          </p:nvGrpSpPr>
          <p:grpSpPr>
            <a:xfrm>
              <a:off x="6096000" y="4517093"/>
              <a:ext cx="5803900" cy="769441"/>
              <a:chOff x="453232" y="3708910"/>
              <a:chExt cx="5803900" cy="769441"/>
            </a:xfrm>
          </p:grpSpPr>
          <p:sp>
            <p:nvSpPr>
              <p:cNvPr id="31" name="Content Placeholder 17">
                <a:extLst>
                  <a:ext uri="{FF2B5EF4-FFF2-40B4-BE49-F238E27FC236}">
                    <a16:creationId xmlns:a16="http://schemas.microsoft.com/office/drawing/2014/main" id="{5974AE11-DE7B-4767-97DE-228DE5751BFD}"/>
                  </a:ext>
                  <a:ext uri="{C183D7F6-B498-43B3-948B-1728B52AA6E4}">
                    <adec:decorative xmlns:adec="http://schemas.microsoft.com/office/drawing/2017/decorative" val="1"/>
                  </a:ext>
                </a:extLst>
              </p:cNvPr>
              <p:cNvSpPr txBox="1">
                <a:spLocks/>
              </p:cNvSpPr>
              <p:nvPr/>
            </p:nvSpPr>
            <p:spPr>
              <a:xfrm>
                <a:off x="939797" y="3881800"/>
                <a:ext cx="5317335"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dirty="0">
                    <a:solidFill>
                      <a:schemeClr val="tx1"/>
                    </a:solidFill>
                    <a:latin typeface="Segoe UI" panose="020B0502040204020203" pitchFamily="34" charset="0"/>
                    <a:cs typeface="Segoe UI" panose="020B0502040204020203" pitchFamily="34" charset="0"/>
                  </a:rPr>
                  <a:t>Search by keyword: </a:t>
                </a:r>
                <a:r>
                  <a:rPr lang="en-US" sz="1400" dirty="0">
                    <a:solidFill>
                      <a:schemeClr val="accent1"/>
                    </a:solidFill>
                    <a:latin typeface="Segoe UI Semibold" panose="020B0702040204020203" pitchFamily="34" charset="0"/>
                    <a:cs typeface="Segoe UI Semibold" panose="020B0702040204020203" pitchFamily="34" charset="0"/>
                  </a:rPr>
                  <a:t>Type “Triceratops” </a:t>
                </a:r>
                <a:r>
                  <a:rPr lang="en-US" sz="1400" dirty="0">
                    <a:solidFill>
                      <a:schemeClr val="tx1"/>
                    </a:solidFill>
                    <a:latin typeface="Segoe UI" panose="020B0502040204020203" pitchFamily="34" charset="0"/>
                    <a:cs typeface="Segoe UI" panose="020B0502040204020203" pitchFamily="34" charset="0"/>
                  </a:rPr>
                  <a:t>into the search box at the top of the window and press </a:t>
                </a:r>
                <a:r>
                  <a:rPr lang="en-US" sz="1400" dirty="0">
                    <a:solidFill>
                      <a:schemeClr val="accent1"/>
                    </a:solidFill>
                    <a:latin typeface="Segoe UI Semibold" panose="020B0702040204020203" pitchFamily="34" charset="0"/>
                    <a:cs typeface="Segoe UI Semibold" panose="020B0702040204020203" pitchFamily="34" charset="0"/>
                  </a:rPr>
                  <a:t>enter</a:t>
                </a:r>
                <a:r>
                  <a:rPr lang="en-US" sz="1400" dirty="0">
                    <a:solidFill>
                      <a:schemeClr val="tx1"/>
                    </a:solidFill>
                    <a:latin typeface="Segoe UI" panose="020B0502040204020203" pitchFamily="34" charset="0"/>
                    <a:cs typeface="Segoe UI" panose="020B0502040204020203" pitchFamily="34" charset="0"/>
                  </a:rPr>
                  <a:t>.</a:t>
                </a:r>
                <a:endParaRPr lang="en-US" sz="1400" dirty="0">
                  <a:solidFill>
                    <a:schemeClr val="tx1"/>
                  </a:solidFill>
                  <a:cs typeface="Segoe UI"/>
                </a:endParaRPr>
              </a:p>
            </p:txBody>
          </p:sp>
          <p:sp>
            <p:nvSpPr>
              <p:cNvPr id="32" name="TextBox 31">
                <a:extLst>
                  <a:ext uri="{FF2B5EF4-FFF2-40B4-BE49-F238E27FC236}">
                    <a16:creationId xmlns:a16="http://schemas.microsoft.com/office/drawing/2014/main" id="{212B3793-A149-4770-AA37-F763B0EADA72}"/>
                  </a:ext>
                  <a:ext uri="{C183D7F6-B498-43B3-948B-1728B52AA6E4}">
                    <adec:decorative xmlns:adec="http://schemas.microsoft.com/office/drawing/2017/decorative" val="1"/>
                  </a:ext>
                </a:extLst>
              </p:cNvPr>
              <p:cNvSpPr txBox="1">
                <a:spLocks noChangeAspect="1"/>
              </p:cNvSpPr>
              <p:nvPr/>
            </p:nvSpPr>
            <p:spPr bwMode="blackWhite">
              <a:xfrm>
                <a:off x="453232" y="3708910"/>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2</a:t>
                </a:r>
              </a:p>
            </p:txBody>
          </p:sp>
        </p:grpSp>
        <p:grpSp>
          <p:nvGrpSpPr>
            <p:cNvPr id="28" name="Group 27">
              <a:extLst>
                <a:ext uri="{FF2B5EF4-FFF2-40B4-BE49-F238E27FC236}">
                  <a16:creationId xmlns:a16="http://schemas.microsoft.com/office/drawing/2014/main" id="{2C06BAAB-8D75-4799-A249-21AFF21CFE2B}"/>
                </a:ext>
              </a:extLst>
            </p:cNvPr>
            <p:cNvGrpSpPr/>
            <p:nvPr/>
          </p:nvGrpSpPr>
          <p:grpSpPr>
            <a:xfrm>
              <a:off x="6096000" y="5385187"/>
              <a:ext cx="5803900" cy="1150065"/>
              <a:chOff x="453232" y="4458415"/>
              <a:chExt cx="5803900" cy="1150065"/>
            </a:xfrm>
          </p:grpSpPr>
          <p:sp>
            <p:nvSpPr>
              <p:cNvPr id="29" name="TextBox 28">
                <a:extLst>
                  <a:ext uri="{FF2B5EF4-FFF2-40B4-BE49-F238E27FC236}">
                    <a16:creationId xmlns:a16="http://schemas.microsoft.com/office/drawing/2014/main" id="{EA806214-689F-4DBF-AF1C-68D943B14FCA}"/>
                  </a:ext>
                  <a:ext uri="{C183D7F6-B498-43B3-948B-1728B52AA6E4}">
                    <adec:decorative xmlns:adec="http://schemas.microsoft.com/office/drawing/2017/decorative" val="1"/>
                  </a:ext>
                </a:extLst>
              </p:cNvPr>
              <p:cNvSpPr txBox="1">
                <a:spLocks noChangeAspect="1"/>
              </p:cNvSpPr>
              <p:nvPr/>
            </p:nvSpPr>
            <p:spPr bwMode="blackWhite">
              <a:xfrm>
                <a:off x="453232" y="4458415"/>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30" name="Content Placeholder 17">
                <a:extLst>
                  <a:ext uri="{FF2B5EF4-FFF2-40B4-BE49-F238E27FC236}">
                    <a16:creationId xmlns:a16="http://schemas.microsoft.com/office/drawing/2014/main" id="{2AA41A1F-55A6-4F18-9838-3989D9FC839F}"/>
                  </a:ext>
                  <a:ext uri="{C183D7F6-B498-43B3-948B-1728B52AA6E4}">
                    <adec:decorative xmlns:adec="http://schemas.microsoft.com/office/drawing/2017/decorative" val="1"/>
                  </a:ext>
                </a:extLst>
              </p:cNvPr>
              <p:cNvSpPr txBox="1">
                <a:spLocks/>
              </p:cNvSpPr>
              <p:nvPr/>
            </p:nvSpPr>
            <p:spPr>
              <a:xfrm>
                <a:off x="939797" y="4624970"/>
                <a:ext cx="5317335" cy="98351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dirty="0">
                    <a:solidFill>
                      <a:schemeClr val="tx1"/>
                    </a:solidFill>
                    <a:latin typeface="Segoe UI" panose="020B0502040204020203" pitchFamily="34" charset="0"/>
                    <a:cs typeface="Segoe UI" panose="020B0502040204020203" pitchFamily="34" charset="0"/>
                  </a:rPr>
                  <a:t>To insert a 3D Model, </a:t>
                </a:r>
                <a:r>
                  <a:rPr lang="en-US" sz="1400" dirty="0">
                    <a:solidFill>
                      <a:schemeClr val="tx2"/>
                    </a:solidFill>
                    <a:latin typeface="Segoe UI Semibold" panose="020B0702040204020203" pitchFamily="34" charset="0"/>
                    <a:cs typeface="Segoe UI Semibold" panose="020B0702040204020203" pitchFamily="34" charset="0"/>
                  </a:rPr>
                  <a:t>click</a:t>
                </a:r>
                <a:r>
                  <a:rPr lang="en-US" sz="1400" dirty="0">
                    <a:solidFill>
                      <a:schemeClr val="tx1"/>
                    </a:solidFill>
                    <a:latin typeface="Segoe UI" panose="020B0502040204020203" pitchFamily="34" charset="0"/>
                    <a:cs typeface="Segoe UI" panose="020B0502040204020203" pitchFamily="34" charset="0"/>
                  </a:rPr>
                  <a:t> or </a:t>
                </a:r>
                <a:r>
                  <a:rPr lang="en-US" sz="1400" dirty="0">
                    <a:solidFill>
                      <a:schemeClr val="accent1"/>
                    </a:solidFill>
                    <a:latin typeface="Segoe UI Semibold" panose="020B0702040204020203" pitchFamily="34" charset="0"/>
                    <a:cs typeface="Segoe UI Semibold" panose="020B0702040204020203" pitchFamily="34" charset="0"/>
                  </a:rPr>
                  <a:t>tap</a:t>
                </a:r>
                <a:r>
                  <a:rPr lang="en-US" sz="1400" dirty="0">
                    <a:solidFill>
                      <a:schemeClr val="tx1"/>
                    </a:solidFill>
                    <a:latin typeface="Segoe UI" panose="020B0502040204020203" pitchFamily="34" charset="0"/>
                    <a:cs typeface="Segoe UI" panose="020B0502040204020203" pitchFamily="34" charset="0"/>
                  </a:rPr>
                  <a:t> on the model </a:t>
                </a:r>
                <a:r>
                  <a:rPr lang="en-US" sz="1400" dirty="0">
                    <a:solidFill>
                      <a:schemeClr val="tx1"/>
                    </a:solidFill>
                    <a:cs typeface="Segoe UI"/>
                  </a:rPr>
                  <a:t>&gt; </a:t>
                </a:r>
                <a:r>
                  <a:rPr lang="en-US" sz="1400" dirty="0">
                    <a:solidFill>
                      <a:schemeClr val="accent1"/>
                    </a:solidFill>
                    <a:latin typeface="Segoe UI Semibold" panose="020B0702040204020203" pitchFamily="34" charset="0"/>
                    <a:cs typeface="Segoe UI Semibold" panose="020B0702040204020203" pitchFamily="34" charset="0"/>
                  </a:rPr>
                  <a:t>Insert</a:t>
                </a:r>
                <a:endParaRPr lang="en-US" sz="1400" dirty="0">
                  <a:solidFill>
                    <a:schemeClr val="accent1"/>
                  </a:solidFill>
                  <a:latin typeface="Segoe UI" panose="020B0502040204020203" pitchFamily="34" charset="0"/>
                  <a:cs typeface="Segoe UI" panose="020B0502040204020203" pitchFamily="34" charset="0"/>
                </a:endParaRPr>
              </a:p>
              <a:p>
                <a:pPr marL="0" lvl="0" indent="0">
                  <a:spcAft>
                    <a:spcPts val="600"/>
                  </a:spcAft>
                  <a:buNone/>
                  <a:defRPr/>
                </a:pPr>
                <a:r>
                  <a:rPr lang="en-US" sz="1400" dirty="0">
                    <a:solidFill>
                      <a:schemeClr val="tx1"/>
                    </a:solidFill>
                    <a:latin typeface="Segoe UI" panose="020B0502040204020203" pitchFamily="34" charset="0"/>
                    <a:cs typeface="Segoe UI" panose="020B0502040204020203" pitchFamily="34" charset="0"/>
                  </a:rPr>
                  <a:t>The 3D Model will now be downloaded and placed onto your PowerPoint slide.</a:t>
                </a:r>
                <a:endParaRPr lang="en-US" sz="1400" dirty="0">
                  <a:solidFill>
                    <a:schemeClr val="tx1"/>
                  </a:solidFill>
                  <a:cs typeface="Segoe UI"/>
                </a:endParaRPr>
              </a:p>
            </p:txBody>
          </p:sp>
        </p:grpSp>
      </p:grpSp>
      <p:pic>
        <p:nvPicPr>
          <p:cNvPr id="6" name="Picture 5" descr="A screenshot of a cell phone&#10;&#10;Description automatically generated">
            <a:extLst>
              <a:ext uri="{FF2B5EF4-FFF2-40B4-BE49-F238E27FC236}">
                <a16:creationId xmlns:a16="http://schemas.microsoft.com/office/drawing/2014/main" id="{ED543AF9-3F2A-4D9F-B997-1C1475F2496D}"/>
              </a:ext>
            </a:extLst>
          </p:cNvPr>
          <p:cNvPicPr>
            <a:picLocks noChangeAspect="1"/>
          </p:cNvPicPr>
          <p:nvPr/>
        </p:nvPicPr>
        <p:blipFill>
          <a:blip r:embed="rId2"/>
          <a:stretch>
            <a:fillRect/>
          </a:stretch>
        </p:blipFill>
        <p:spPr>
          <a:xfrm>
            <a:off x="0" y="1862328"/>
            <a:ext cx="6096000" cy="2866737"/>
          </a:xfrm>
          <a:prstGeom prst="rect">
            <a:avLst/>
          </a:prstGeom>
        </p:spPr>
      </p:pic>
    </p:spTree>
    <p:extLst>
      <p:ext uri="{BB962C8B-B14F-4D97-AF65-F5344CB8AC3E}">
        <p14:creationId xmlns:p14="http://schemas.microsoft.com/office/powerpoint/2010/main" val="1926185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D7BB-F46A-4EC3-8111-67004055CAF7}"/>
              </a:ext>
            </a:extLst>
          </p:cNvPr>
          <p:cNvSpPr>
            <a:spLocks noGrp="1"/>
          </p:cNvSpPr>
          <p:nvPr>
            <p:ph type="title"/>
          </p:nvPr>
        </p:nvSpPr>
        <p:spPr/>
        <p:txBody>
          <a:bodyPr>
            <a:normAutofit/>
          </a:bodyPr>
          <a:lstStyle/>
          <a:p>
            <a:r>
              <a:rPr lang="en-US" dirty="0"/>
              <a:t>Two Ways to Position and Rotate Your 3D Model</a:t>
            </a:r>
          </a:p>
        </p:txBody>
      </p:sp>
      <p:sp>
        <p:nvSpPr>
          <p:cNvPr id="3" name="Text Subtitle" descr="Position &amp; Rotate Model">
            <a:extLst>
              <a:ext uri="{FF2B5EF4-FFF2-40B4-BE49-F238E27FC236}">
                <a16:creationId xmlns:a16="http://schemas.microsoft.com/office/drawing/2014/main" id="{D15E3693-FF24-4D16-88C3-DD2D8E9B4144}"/>
              </a:ext>
            </a:extLst>
          </p:cNvPr>
          <p:cNvSpPr txBox="1">
            <a:spLocks/>
          </p:cNvSpPr>
          <p:nvPr/>
        </p:nvSpPr>
        <p:spPr>
          <a:xfrm>
            <a:off x="581524" y="1310423"/>
            <a:ext cx="2730501" cy="302521"/>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sz="1800" b="1" dirty="0">
                <a:solidFill>
                  <a:schemeClr val="bg1"/>
                </a:solidFill>
              </a:rPr>
              <a:t>Position &amp; Rotate Model</a:t>
            </a:r>
          </a:p>
        </p:txBody>
      </p:sp>
      <p:grpSp>
        <p:nvGrpSpPr>
          <p:cNvPr id="11" name="Group Instructions Method 1" descr="Click or tap to select your 3D model. Then click and hold on the 3D control to rotate or tilt your 3D model up, down, left, and right.&#10;&#10;Try it using the model on the left side of the screen.">
            <a:extLst>
              <a:ext uri="{FF2B5EF4-FFF2-40B4-BE49-F238E27FC236}">
                <a16:creationId xmlns:a16="http://schemas.microsoft.com/office/drawing/2014/main" id="{42EFC79E-F578-4509-A646-F7D225E5C45F}"/>
              </a:ext>
            </a:extLst>
          </p:cNvPr>
          <p:cNvGrpSpPr/>
          <p:nvPr/>
        </p:nvGrpSpPr>
        <p:grpSpPr>
          <a:xfrm>
            <a:off x="453232" y="2161259"/>
            <a:ext cx="5026929" cy="1646637"/>
            <a:chOff x="453232" y="2161259"/>
            <a:chExt cx="5026929" cy="1646637"/>
          </a:xfrm>
        </p:grpSpPr>
        <p:sp>
          <p:nvSpPr>
            <p:cNvPr id="12" name="Content Placeholder 17">
              <a:extLst>
                <a:ext uri="{FF2B5EF4-FFF2-40B4-BE49-F238E27FC236}">
                  <a16:creationId xmlns:a16="http://schemas.microsoft.com/office/drawing/2014/main" id="{6D55BE74-3219-4860-9F6E-BC07E5AE5C0E}"/>
                </a:ext>
                <a:ext uri="{C183D7F6-B498-43B3-948B-1728B52AA6E4}">
                  <adec:decorative xmlns:adec="http://schemas.microsoft.com/office/drawing/2017/decorative" val="1"/>
                </a:ext>
              </a:extLst>
            </p:cNvPr>
            <p:cNvSpPr txBox="1">
              <a:spLocks/>
            </p:cNvSpPr>
            <p:nvPr/>
          </p:nvSpPr>
          <p:spPr>
            <a:xfrm>
              <a:off x="939796" y="2321516"/>
              <a:ext cx="3690493" cy="79397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schemeClr val="accent1"/>
                  </a:solidFill>
                  <a:latin typeface="Segoe UI Semibold" panose="020B0702040204020203" pitchFamily="34" charset="0"/>
                  <a:cs typeface="Segoe UI Semibold" panose="020B0702040204020203" pitchFamily="34" charset="0"/>
                </a:rPr>
                <a:t>Click</a:t>
              </a:r>
              <a:r>
                <a:rPr lang="en-US" sz="1400" dirty="0">
                  <a:solidFill>
                    <a:prstClr val="black">
                      <a:lumMod val="75000"/>
                      <a:lumOff val="25000"/>
                    </a:prstClr>
                  </a:solidFill>
                  <a:latin typeface="Segoe UI" panose="020B0502040204020203" pitchFamily="34" charset="0"/>
                  <a:cs typeface="Segoe UI" panose="020B0502040204020203" pitchFamily="34" charset="0"/>
                </a:rPr>
                <a:t> or </a:t>
              </a:r>
              <a:r>
                <a:rPr lang="en-US" sz="1400" dirty="0">
                  <a:solidFill>
                    <a:schemeClr val="accent1"/>
                  </a:solidFill>
                  <a:latin typeface="Segoe UI Semibold" panose="020B0702040204020203" pitchFamily="34" charset="0"/>
                  <a:cs typeface="Segoe UI Semibold" panose="020B0702040204020203" pitchFamily="34" charset="0"/>
                </a:rPr>
                <a:t>tap</a:t>
              </a:r>
              <a:r>
                <a:rPr lang="en-US" sz="1400" dirty="0">
                  <a:solidFill>
                    <a:prstClr val="black">
                      <a:lumMod val="75000"/>
                      <a:lumOff val="25000"/>
                    </a:prstClr>
                  </a:solidFill>
                  <a:latin typeface="Segoe UI" panose="020B0502040204020203" pitchFamily="34" charset="0"/>
                  <a:cs typeface="Segoe UI" panose="020B0502040204020203" pitchFamily="34" charset="0"/>
                </a:rPr>
                <a:t> to select your 3D Model &gt; </a:t>
              </a:r>
              <a:r>
                <a:rPr lang="en-US" sz="1400" dirty="0">
                  <a:solidFill>
                    <a:schemeClr val="accent1"/>
                  </a:solidFill>
                  <a:latin typeface="Segoe UI Semibold" panose="020B0702040204020203" pitchFamily="34" charset="0"/>
                  <a:cs typeface="Segoe UI Semibold" panose="020B0702040204020203" pitchFamily="34" charset="0"/>
                </a:rPr>
                <a:t>Click</a:t>
              </a:r>
              <a:r>
                <a:rPr lang="en-US" sz="1400" dirty="0">
                  <a:solidFill>
                    <a:prstClr val="black">
                      <a:lumMod val="75000"/>
                      <a:lumOff val="25000"/>
                    </a:prstClr>
                  </a:solidFill>
                  <a:latin typeface="Segoe UI" panose="020B0502040204020203" pitchFamily="34" charset="0"/>
                  <a:cs typeface="Segoe UI" panose="020B0502040204020203" pitchFamily="34" charset="0"/>
                </a:rPr>
                <a:t> </a:t>
              </a:r>
              <a:r>
                <a:rPr lang="en-US" sz="1400" dirty="0">
                  <a:solidFill>
                    <a:schemeClr val="accent1"/>
                  </a:solidFill>
                  <a:latin typeface="Segoe UI Semibold" panose="020B0702040204020203" pitchFamily="34" charset="0"/>
                  <a:cs typeface="Segoe UI Semibold" panose="020B0702040204020203" pitchFamily="34" charset="0"/>
                </a:rPr>
                <a:t>and hold </a:t>
              </a:r>
              <a:r>
                <a:rPr lang="en-US" sz="1400" dirty="0">
                  <a:solidFill>
                    <a:prstClr val="black">
                      <a:lumMod val="75000"/>
                      <a:lumOff val="25000"/>
                    </a:prstClr>
                  </a:solidFill>
                  <a:latin typeface="Segoe UI" panose="020B0502040204020203" pitchFamily="34" charset="0"/>
                  <a:cs typeface="Segoe UI" panose="020B0502040204020203" pitchFamily="34" charset="0"/>
                </a:rPr>
                <a:t>on the 3D control to rotate or tilt your 3D model up, down, left, and right.</a:t>
              </a:r>
            </a:p>
          </p:txBody>
        </p:sp>
        <p:sp>
          <p:nvSpPr>
            <p:cNvPr id="13" name="TextBox 12">
              <a:extLst>
                <a:ext uri="{FF2B5EF4-FFF2-40B4-BE49-F238E27FC236}">
                  <a16:creationId xmlns:a16="http://schemas.microsoft.com/office/drawing/2014/main" id="{7ACD9577-EBF3-48D8-8ABE-85C990767A87}"/>
                </a:ext>
                <a:ext uri="{C183D7F6-B498-43B3-948B-1728B52AA6E4}">
                  <adec:decorative xmlns:adec="http://schemas.microsoft.com/office/drawing/2017/decorative" val="1"/>
                </a:ext>
              </a:extLst>
            </p:cNvPr>
            <p:cNvSpPr txBox="1">
              <a:spLocks noChangeAspect="1"/>
            </p:cNvSpPr>
            <p:nvPr/>
          </p:nvSpPr>
          <p:spPr bwMode="blackWhite">
            <a:xfrm>
              <a:off x="453232" y="2161259"/>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4" name="Content Placeholder 17">
              <a:extLst>
                <a:ext uri="{FF2B5EF4-FFF2-40B4-BE49-F238E27FC236}">
                  <a16:creationId xmlns:a16="http://schemas.microsoft.com/office/drawing/2014/main" id="{E5112911-41D5-4272-8EFB-6AC6092EA25C}"/>
                </a:ext>
                <a:ext uri="{C183D7F6-B498-43B3-948B-1728B52AA6E4}">
                  <adec:decorative xmlns:adec="http://schemas.microsoft.com/office/drawing/2017/decorative" val="1"/>
                </a:ext>
              </a:extLst>
            </p:cNvPr>
            <p:cNvSpPr txBox="1">
              <a:spLocks/>
            </p:cNvSpPr>
            <p:nvPr/>
          </p:nvSpPr>
          <p:spPr>
            <a:xfrm>
              <a:off x="939797" y="3285830"/>
              <a:ext cx="4460795" cy="522066"/>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schemeClr val="accent1"/>
                  </a:solidFill>
                  <a:latin typeface="Segoe UI Semibold" panose="020B0702040204020203" pitchFamily="34" charset="0"/>
                  <a:cs typeface="Segoe UI Semibold" panose="020B0702040204020203" pitchFamily="34" charset="0"/>
                </a:rPr>
                <a:t>Try It: </a:t>
              </a:r>
              <a:r>
                <a:rPr lang="en-US" sz="1400" dirty="0">
                  <a:solidFill>
                    <a:prstClr val="black">
                      <a:lumMod val="75000"/>
                      <a:lumOff val="25000"/>
                    </a:prstClr>
                  </a:solidFill>
                  <a:latin typeface="Segoe UI" panose="020B0502040204020203" pitchFamily="34" charset="0"/>
                  <a:cs typeface="Segoe UI" panose="020B0502040204020203" pitchFamily="34" charset="0"/>
                </a:rPr>
                <a:t>Using the model on the left side of the screen.</a:t>
              </a:r>
              <a:endParaRPr lang="en-US" sz="1400" dirty="0"/>
            </a:p>
          </p:txBody>
        </p:sp>
        <p:grpSp>
          <p:nvGrpSpPr>
            <p:cNvPr id="15" name="Group 14">
              <a:extLst>
                <a:ext uri="{FF2B5EF4-FFF2-40B4-BE49-F238E27FC236}">
                  <a16:creationId xmlns:a16="http://schemas.microsoft.com/office/drawing/2014/main" id="{ECA7D38B-4FA9-41D2-90B4-4957E70EB295}"/>
                </a:ext>
              </a:extLst>
            </p:cNvPr>
            <p:cNvGrpSpPr/>
            <p:nvPr/>
          </p:nvGrpSpPr>
          <p:grpSpPr>
            <a:xfrm>
              <a:off x="4596586" y="2289021"/>
              <a:ext cx="883575" cy="973731"/>
              <a:chOff x="4596586" y="1874045"/>
              <a:chExt cx="883575" cy="973731"/>
            </a:xfrm>
          </p:grpSpPr>
          <p:grpSp>
            <p:nvGrpSpPr>
              <p:cNvPr id="16" name="Group 15">
                <a:extLst>
                  <a:ext uri="{FF2B5EF4-FFF2-40B4-BE49-F238E27FC236}">
                    <a16:creationId xmlns:a16="http://schemas.microsoft.com/office/drawing/2014/main" id="{C34760D7-3B53-4E6B-B615-00CF55A1AF2C}"/>
                  </a:ext>
                </a:extLst>
              </p:cNvPr>
              <p:cNvGrpSpPr/>
              <p:nvPr/>
            </p:nvGrpSpPr>
            <p:grpSpPr>
              <a:xfrm>
                <a:off x="4596586" y="1874045"/>
                <a:ext cx="883575" cy="973731"/>
                <a:chOff x="3917751" y="1478460"/>
                <a:chExt cx="1069310" cy="1178415"/>
              </a:xfrm>
            </p:grpSpPr>
            <p:sp>
              <p:nvSpPr>
                <p:cNvPr id="20" name="Oval 19">
                  <a:extLst>
                    <a:ext uri="{FF2B5EF4-FFF2-40B4-BE49-F238E27FC236}">
                      <a16:creationId xmlns:a16="http://schemas.microsoft.com/office/drawing/2014/main" id="{50DFF547-6A65-4902-8EEC-F7173A580543}"/>
                    </a:ext>
                    <a:ext uri="{C183D7F6-B498-43B3-948B-1728B52AA6E4}">
                      <adec:decorative xmlns:adec="http://schemas.microsoft.com/office/drawing/2017/decorative" val="1"/>
                    </a:ext>
                  </a:extLst>
                </p:cNvPr>
                <p:cNvSpPr/>
                <p:nvPr/>
              </p:nvSpPr>
              <p:spPr>
                <a:xfrm>
                  <a:off x="4088716" y="1478460"/>
                  <a:ext cx="814683" cy="814682"/>
                </a:xfrm>
                <a:prstGeom prst="ellipse">
                  <a:avLst/>
                </a:prstGeom>
                <a:solidFill>
                  <a:schemeClr val="bg2">
                    <a:lumMod val="9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69BAE1A1-57C2-429D-90D5-F917BF31B348}"/>
                    </a:ext>
                    <a:ext uri="{C183D7F6-B498-43B3-948B-1728B52AA6E4}">
                      <adec:decorative xmlns:adec="http://schemas.microsoft.com/office/drawing/2017/decorative" val="1"/>
                    </a:ext>
                  </a:extLst>
                </p:cNvPr>
                <p:cNvSpPr txBox="1"/>
                <p:nvPr/>
              </p:nvSpPr>
              <p:spPr>
                <a:xfrm>
                  <a:off x="3917751" y="2340273"/>
                  <a:ext cx="1069310" cy="316602"/>
                </a:xfrm>
                <a:prstGeom prst="rect">
                  <a:avLst/>
                </a:prstGeom>
                <a:noFill/>
              </p:spPr>
              <p:txBody>
                <a:bodyPr wrap="none" rtlCol="0">
                  <a:spAutoFit/>
                </a:bodyPr>
                <a:lstStyle/>
                <a:p>
                  <a:pPr algn="ctr"/>
                  <a:r>
                    <a:rPr lang="en-US" sz="1100" dirty="0">
                      <a:solidFill>
                        <a:prstClr val="black">
                          <a:lumMod val="75000"/>
                          <a:lumOff val="25000"/>
                        </a:prstClr>
                      </a:solidFill>
                      <a:latin typeface="Segoe UI Semibold" panose="020B0702040204020203" pitchFamily="34" charset="0"/>
                      <a:cs typeface="Segoe UI Semibold" panose="020B0702040204020203" pitchFamily="34" charset="0"/>
                    </a:rPr>
                    <a:t>3D Control</a:t>
                  </a:r>
                </a:p>
              </p:txBody>
            </p:sp>
          </p:grpSp>
          <p:grpSp>
            <p:nvGrpSpPr>
              <p:cNvPr id="17" name="Group 16">
                <a:extLst>
                  <a:ext uri="{FF2B5EF4-FFF2-40B4-BE49-F238E27FC236}">
                    <a16:creationId xmlns:a16="http://schemas.microsoft.com/office/drawing/2014/main" id="{B3AADA8E-BA46-48B8-9260-16B87AA7A33D}"/>
                  </a:ext>
                </a:extLst>
              </p:cNvPr>
              <p:cNvGrpSpPr/>
              <p:nvPr/>
            </p:nvGrpSpPr>
            <p:grpSpPr>
              <a:xfrm>
                <a:off x="4794290" y="1928814"/>
                <a:ext cx="560306" cy="560306"/>
                <a:chOff x="4794290" y="1928814"/>
                <a:chExt cx="560306" cy="560306"/>
              </a:xfrm>
            </p:grpSpPr>
            <p:sp>
              <p:nvSpPr>
                <p:cNvPr id="18" name="Oval 17">
                  <a:extLst>
                    <a:ext uri="{FF2B5EF4-FFF2-40B4-BE49-F238E27FC236}">
                      <a16:creationId xmlns:a16="http://schemas.microsoft.com/office/drawing/2014/main" id="{AC7825C0-F69A-46A0-85A2-9B62611252F2}"/>
                    </a:ext>
                    <a:ext uri="{C183D7F6-B498-43B3-948B-1728B52AA6E4}">
                      <adec:decorative xmlns:adec="http://schemas.microsoft.com/office/drawing/2017/decorative" val="1"/>
                    </a:ext>
                  </a:extLst>
                </p:cNvPr>
                <p:cNvSpPr/>
                <p:nvPr/>
              </p:nvSpPr>
              <p:spPr>
                <a:xfrm>
                  <a:off x="4794290" y="1928814"/>
                  <a:ext cx="560306" cy="5603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862F8E67-6052-4EDD-9F85-993C9E965E7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162" y="1995754"/>
                  <a:ext cx="418562" cy="418560"/>
                </a:xfrm>
                <a:prstGeom prst="rect">
                  <a:avLst/>
                </a:prstGeom>
              </p:spPr>
            </p:pic>
          </p:grpSp>
        </p:grpSp>
      </p:grpSp>
      <p:grpSp>
        <p:nvGrpSpPr>
          <p:cNvPr id="4" name="Group Instructions Method 2" descr="Alternatively, with you model selected, on the Ribbon,  in the 3D Model Tool Format Tab, you can click on the 3D Model Views gallery to apply one of the various position views. (See screenshot)">
            <a:extLst>
              <a:ext uri="{FF2B5EF4-FFF2-40B4-BE49-F238E27FC236}">
                <a16:creationId xmlns:a16="http://schemas.microsoft.com/office/drawing/2014/main" id="{8F2D5C6B-70E1-4C31-AB62-1EAAB87FF08A}"/>
              </a:ext>
            </a:extLst>
          </p:cNvPr>
          <p:cNvGrpSpPr/>
          <p:nvPr/>
        </p:nvGrpSpPr>
        <p:grpSpPr>
          <a:xfrm>
            <a:off x="453232" y="3852367"/>
            <a:ext cx="4957266" cy="1391992"/>
            <a:chOff x="453232" y="3839855"/>
            <a:chExt cx="4957266" cy="1391992"/>
          </a:xfrm>
        </p:grpSpPr>
        <p:sp>
          <p:nvSpPr>
            <p:cNvPr id="5" name="Content Placeholder 17">
              <a:extLst>
                <a:ext uri="{FF2B5EF4-FFF2-40B4-BE49-F238E27FC236}">
                  <a16:creationId xmlns:a16="http://schemas.microsoft.com/office/drawing/2014/main" id="{F87ABC54-953B-4B60-AF89-B1918786EB33}"/>
                </a:ext>
                <a:ext uri="{C183D7F6-B498-43B3-948B-1728B52AA6E4}">
                  <adec:decorative xmlns:adec="http://schemas.microsoft.com/office/drawing/2017/decorative" val="1"/>
                </a:ext>
              </a:extLst>
            </p:cNvPr>
            <p:cNvSpPr txBox="1">
              <a:spLocks/>
            </p:cNvSpPr>
            <p:nvPr/>
          </p:nvSpPr>
          <p:spPr>
            <a:xfrm>
              <a:off x="939797" y="4012745"/>
              <a:ext cx="4470701" cy="121910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schemeClr val="tx1"/>
                  </a:solidFill>
                  <a:latin typeface="Segoe UI" panose="020B0502040204020203" pitchFamily="34" charset="0"/>
                  <a:cs typeface="Segoe UI" panose="020B0502040204020203" pitchFamily="34" charset="0"/>
                </a:rPr>
                <a:t>Alternatively, with your model selected, on the Ribbon, in the 3D Model Tool Format tab, you can </a:t>
              </a:r>
              <a:r>
                <a:rPr lang="en-US" sz="1400" dirty="0">
                  <a:solidFill>
                    <a:schemeClr val="accent1"/>
                  </a:solidFill>
                  <a:latin typeface="Segoe UI Semibold" panose="020B0702040204020203" pitchFamily="34" charset="0"/>
                  <a:cs typeface="Segoe UI Semibold" panose="020B0702040204020203" pitchFamily="34" charset="0"/>
                </a:rPr>
                <a:t>click</a:t>
              </a:r>
              <a:r>
                <a:rPr lang="en-US" sz="1400" dirty="0">
                  <a:solidFill>
                    <a:schemeClr val="tx1"/>
                  </a:solidFill>
                  <a:latin typeface="Segoe UI" panose="020B0502040204020203" pitchFamily="34" charset="0"/>
                  <a:cs typeface="Segoe UI" panose="020B0502040204020203" pitchFamily="34" charset="0"/>
                </a:rPr>
                <a:t> on 3D Model Views gallery to apply one of the various </a:t>
              </a:r>
              <a:r>
                <a:rPr lang="en-US" sz="1400" dirty="0">
                  <a:solidFill>
                    <a:schemeClr val="accent1"/>
                  </a:solidFill>
                  <a:latin typeface="Segoe UI Semibold" panose="020B0702040204020203" pitchFamily="34" charset="0"/>
                  <a:cs typeface="Segoe UI Semibold" panose="020B0702040204020203" pitchFamily="34" charset="0"/>
                </a:rPr>
                <a:t>position views</a:t>
              </a:r>
              <a:r>
                <a:rPr lang="en-US" sz="1400" dirty="0">
                  <a:solidFill>
                    <a:schemeClr val="tx1"/>
                  </a:solidFill>
                  <a:latin typeface="Segoe UI Semibold" panose="020B0702040204020203" pitchFamily="34" charset="0"/>
                  <a:cs typeface="Segoe UI Semibold" panose="020B0702040204020203" pitchFamily="34" charset="0"/>
                </a:rPr>
                <a:t>.</a:t>
              </a:r>
              <a:endParaRPr lang="en-US" sz="1400" dirty="0">
                <a:solidFill>
                  <a:schemeClr val="tx1"/>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F8BABF8F-69CC-450B-A151-7D79D628F696}"/>
                </a:ext>
                <a:ext uri="{C183D7F6-B498-43B3-948B-1728B52AA6E4}">
                  <adec:decorative xmlns:adec="http://schemas.microsoft.com/office/drawing/2017/decorative" val="1"/>
                </a:ext>
              </a:extLst>
            </p:cNvPr>
            <p:cNvSpPr txBox="1">
              <a:spLocks noChangeAspect="1"/>
            </p:cNvSpPr>
            <p:nvPr/>
          </p:nvSpPr>
          <p:spPr bwMode="blackWhite">
            <a:xfrm>
              <a:off x="453232" y="3839855"/>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2</a:t>
              </a:r>
            </a:p>
          </p:txBody>
        </p:sp>
      </p:grpSp>
      <p:grpSp>
        <p:nvGrpSpPr>
          <p:cNvPr id="7" name="Group Screenshot" descr="Screenshot of 3D Model Views. You can select a thumbnail in this gallery to quickly reposition your model to one of these angles.">
            <a:extLst>
              <a:ext uri="{FF2B5EF4-FFF2-40B4-BE49-F238E27FC236}">
                <a16:creationId xmlns:a16="http://schemas.microsoft.com/office/drawing/2014/main" id="{951417EA-46FF-4B12-A10C-5BB66570577A}"/>
              </a:ext>
            </a:extLst>
          </p:cNvPr>
          <p:cNvGrpSpPr/>
          <p:nvPr/>
        </p:nvGrpSpPr>
        <p:grpSpPr>
          <a:xfrm>
            <a:off x="1049281" y="5444783"/>
            <a:ext cx="4429238" cy="947132"/>
            <a:chOff x="547192" y="5093318"/>
            <a:chExt cx="5118977" cy="1094624"/>
          </a:xfrm>
        </p:grpSpPr>
        <p:pic>
          <p:nvPicPr>
            <p:cNvPr id="8" name="Picture 7">
              <a:extLst>
                <a:ext uri="{FF2B5EF4-FFF2-40B4-BE49-F238E27FC236}">
                  <a16:creationId xmlns:a16="http://schemas.microsoft.com/office/drawing/2014/main" id="{1A075416-D881-4469-93D9-778E192E8E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47192" y="5093318"/>
              <a:ext cx="5118977" cy="1094624"/>
            </a:xfrm>
            <a:prstGeom prst="rect">
              <a:avLst/>
            </a:prstGeom>
          </p:spPr>
        </p:pic>
        <p:sp>
          <p:nvSpPr>
            <p:cNvPr id="9" name="Oval 8">
              <a:extLst>
                <a:ext uri="{FF2B5EF4-FFF2-40B4-BE49-F238E27FC236}">
                  <a16:creationId xmlns:a16="http://schemas.microsoft.com/office/drawing/2014/main" id="{494F2C49-BC4F-4B9F-A106-23B98A11DE5D}"/>
                </a:ext>
                <a:ext uri="{C183D7F6-B498-43B3-948B-1728B52AA6E4}">
                  <adec:decorative xmlns:adec="http://schemas.microsoft.com/office/drawing/2017/decorative" val="1"/>
                </a:ext>
              </a:extLst>
            </p:cNvPr>
            <p:cNvSpPr/>
            <p:nvPr/>
          </p:nvSpPr>
          <p:spPr>
            <a:xfrm>
              <a:off x="5157483" y="5500206"/>
              <a:ext cx="429830" cy="424670"/>
            </a:xfrm>
            <a:prstGeom prst="ellipse">
              <a:avLst/>
            </a:prstGeom>
            <a:no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m3d="http://schemas.microsoft.com/office/drawing/2017/model3d" Requires="am3d">
          <p:graphicFrame>
            <p:nvGraphicFramePr>
              <p:cNvPr id="10" name="3D Model Triceratops" descr="3D Triceratops model">
                <a:extLst>
                  <a:ext uri="{FF2B5EF4-FFF2-40B4-BE49-F238E27FC236}">
                    <a16:creationId xmlns:a16="http://schemas.microsoft.com/office/drawing/2014/main" id="{0F8DE946-8D55-4C3C-8BD3-09F7E34521D4}"/>
                  </a:ext>
                </a:extLst>
              </p:cNvPr>
              <p:cNvGraphicFramePr>
                <a:graphicFrameLocks noChangeAspect="1"/>
              </p:cNvGraphicFramePr>
              <p:nvPr>
                <p:extLst>
                  <p:ext uri="{D42A27DB-BD31-4B8C-83A1-F6EECF244321}">
                    <p14:modId xmlns:p14="http://schemas.microsoft.com/office/powerpoint/2010/main" val="1036955865"/>
                  </p:ext>
                </p:extLst>
              </p:nvPr>
            </p:nvGraphicFramePr>
            <p:xfrm>
              <a:off x="6711839" y="2577733"/>
              <a:ext cx="5431978" cy="3538854"/>
            </p:xfrm>
            <a:graphic>
              <a:graphicData uri="http://schemas.microsoft.com/office/drawing/2017/model3d">
                <am3d:model3d r:embed="rId5">
                  <am3d:spPr>
                    <a:xfrm>
                      <a:off x="0" y="0"/>
                      <a:ext cx="5431978" cy="3538854"/>
                    </a:xfrm>
                    <a:prstGeom prst="rect">
                      <a:avLst/>
                    </a:prstGeom>
                  </am3d:spPr>
                  <am3d:camera>
                    <am3d:pos x="0" y="0" z="53238141"/>
                    <am3d:up dx="0" dy="36000000" dz="0"/>
                    <am3d:lookAt x="0" y="0" z="0"/>
                    <am3d:perspective fov="2700000"/>
                  </am3d:camera>
                  <am3d:trans>
                    <am3d:meterPerModelUnit n="1495197" d="1000000"/>
                    <am3d:preTrans dx="4" dy="-8268064" dz="1585230"/>
                    <am3d:scale>
                      <am3d:sx n="1000000" d="1000000"/>
                      <am3d:sy n="1000000" d="1000000"/>
                      <am3d:sz n="1000000" d="1000000"/>
                    </am3d:scale>
                    <am3d:rot ax="421044" ay="-2476353" az="-278520"/>
                    <am3d:postTrans dx="0" dy="0" dz="0"/>
                  </am3d:trans>
                  <am3d:attrSrcUrl r:id="rId6"/>
                  <am3d:raster rName="Office3DRenderer" rVer="16.0.8326">
                    <am3d:blip r:embed="rId7"/>
                  </am3d:raster>
                  <am3d:objViewport viewportSz="7303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Triceratops" descr="3D Triceratops model">
                <a:extLst>
                  <a:ext uri="{FF2B5EF4-FFF2-40B4-BE49-F238E27FC236}">
                    <a16:creationId xmlns:a16="http://schemas.microsoft.com/office/drawing/2014/main" id="{0F8DE946-8D55-4C3C-8BD3-09F7E34521D4}"/>
                  </a:ext>
                </a:extLst>
              </p:cNvPr>
              <p:cNvPicPr>
                <a:picLocks noGrp="1" noRot="1" noChangeAspect="1" noMove="1" noResize="1" noEditPoints="1" noAdjustHandles="1" noChangeArrowheads="1" noChangeShapeType="1" noCrop="1"/>
              </p:cNvPicPr>
              <p:nvPr/>
            </p:nvPicPr>
            <p:blipFill>
              <a:blip r:embed="rId7"/>
              <a:stretch>
                <a:fillRect/>
              </a:stretch>
            </p:blipFill>
            <p:spPr>
              <a:xfrm>
                <a:off x="6711839" y="2577733"/>
                <a:ext cx="5431978" cy="3538854"/>
              </a:xfrm>
              <a:prstGeom prst="rect">
                <a:avLst/>
              </a:prstGeom>
            </p:spPr>
          </p:pic>
        </mc:Fallback>
      </mc:AlternateContent>
    </p:spTree>
    <p:extLst>
      <p:ext uri="{BB962C8B-B14F-4D97-AF65-F5344CB8AC3E}">
        <p14:creationId xmlns:p14="http://schemas.microsoft.com/office/powerpoint/2010/main" val="2822944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B771-FFB8-4357-ABEF-9E5564F2DCD2}"/>
              </a:ext>
            </a:extLst>
          </p:cNvPr>
          <p:cNvSpPr>
            <a:spLocks noGrp="1"/>
          </p:cNvSpPr>
          <p:nvPr>
            <p:ph type="title"/>
          </p:nvPr>
        </p:nvSpPr>
        <p:spPr/>
        <p:txBody>
          <a:bodyPr>
            <a:normAutofit/>
          </a:bodyPr>
          <a:lstStyle/>
          <a:p>
            <a:r>
              <a:rPr lang="en-US" dirty="0"/>
              <a:t>Animate Your Model with New 3D Animations</a:t>
            </a:r>
          </a:p>
        </p:txBody>
      </p:sp>
      <p:sp>
        <p:nvSpPr>
          <p:cNvPr id="3" name="Text Placeholder 6">
            <a:extLst>
              <a:ext uri="{FF2B5EF4-FFF2-40B4-BE49-F238E27FC236}">
                <a16:creationId xmlns:a16="http://schemas.microsoft.com/office/drawing/2014/main" id="{432AE141-610C-472F-8B5D-0ED5A7D323AD}"/>
              </a:ext>
            </a:extLst>
          </p:cNvPr>
          <p:cNvSpPr txBox="1">
            <a:spLocks/>
          </p:cNvSpPr>
          <p:nvPr/>
        </p:nvSpPr>
        <p:spPr>
          <a:xfrm>
            <a:off x="533399" y="1323900"/>
            <a:ext cx="2730501" cy="302521"/>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sz="1800" b="1" dirty="0">
                <a:solidFill>
                  <a:schemeClr val="bg1"/>
                </a:solidFill>
              </a:rPr>
              <a:t>3D Animations</a:t>
            </a:r>
          </a:p>
        </p:txBody>
      </p:sp>
      <p:grpSp>
        <p:nvGrpSpPr>
          <p:cNvPr id="7" name="Group 1 Instructions" descr="Step 1: Click or tap on your 3D Model, then go to the Animations tab, and select the Arrive animation. &#10;&#10;You should see a preview of the animation play on the slide.">
            <a:extLst>
              <a:ext uri="{FF2B5EF4-FFF2-40B4-BE49-F238E27FC236}">
                <a16:creationId xmlns:a16="http://schemas.microsoft.com/office/drawing/2014/main" id="{931CA8F1-57AC-4A03-9314-07668B149ABA}"/>
              </a:ext>
            </a:extLst>
          </p:cNvPr>
          <p:cNvGrpSpPr/>
          <p:nvPr/>
        </p:nvGrpSpPr>
        <p:grpSpPr>
          <a:xfrm>
            <a:off x="453232" y="2146949"/>
            <a:ext cx="5147779" cy="1095381"/>
            <a:chOff x="453232" y="2146949"/>
            <a:chExt cx="5147779" cy="1095381"/>
          </a:xfrm>
        </p:grpSpPr>
        <p:sp>
          <p:nvSpPr>
            <p:cNvPr id="8" name="Content Placeholder 17">
              <a:extLst>
                <a:ext uri="{FF2B5EF4-FFF2-40B4-BE49-F238E27FC236}">
                  <a16:creationId xmlns:a16="http://schemas.microsoft.com/office/drawing/2014/main" id="{8BBC57CE-4D0C-4CF7-88AC-AF0085F083F2}"/>
                </a:ext>
                <a:ext uri="{C183D7F6-B498-43B3-948B-1728B52AA6E4}">
                  <adec:decorative xmlns:adec="http://schemas.microsoft.com/office/drawing/2017/decorative" val="1"/>
                </a:ext>
              </a:extLst>
            </p:cNvPr>
            <p:cNvSpPr txBox="1">
              <a:spLocks/>
            </p:cNvSpPr>
            <p:nvPr/>
          </p:nvSpPr>
          <p:spPr>
            <a:xfrm>
              <a:off x="939796" y="2307206"/>
              <a:ext cx="4661215" cy="444957"/>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schemeClr val="accent1"/>
                  </a:solidFill>
                  <a:latin typeface="Segoe UI Semibold" panose="020B0702040204020203" pitchFamily="34" charset="0"/>
                  <a:cs typeface="Segoe UI Semibold" panose="020B0702040204020203" pitchFamily="34" charset="0"/>
                </a:rPr>
                <a:t>Click</a:t>
              </a:r>
              <a:r>
                <a:rPr lang="en-US" sz="1400" dirty="0">
                  <a:solidFill>
                    <a:prstClr val="black">
                      <a:lumMod val="75000"/>
                      <a:lumOff val="25000"/>
                    </a:prstClr>
                  </a:solidFill>
                  <a:latin typeface="Segoe UI" panose="020B0502040204020203" pitchFamily="34" charset="0"/>
                  <a:cs typeface="Segoe UI" panose="020B0502040204020203" pitchFamily="34" charset="0"/>
                </a:rPr>
                <a:t> or </a:t>
              </a:r>
              <a:r>
                <a:rPr lang="en-US" sz="1400" dirty="0">
                  <a:solidFill>
                    <a:schemeClr val="accent1"/>
                  </a:solidFill>
                  <a:latin typeface="Segoe UI Semibold" panose="020B0702040204020203" pitchFamily="34" charset="0"/>
                  <a:cs typeface="Segoe UI Semibold" panose="020B0702040204020203" pitchFamily="34" charset="0"/>
                </a:rPr>
                <a:t>tap</a:t>
              </a:r>
              <a:r>
                <a:rPr lang="en-US" sz="1400" dirty="0">
                  <a:solidFill>
                    <a:prstClr val="black">
                      <a:lumMod val="75000"/>
                      <a:lumOff val="25000"/>
                    </a:prstClr>
                  </a:solidFill>
                  <a:latin typeface="Segoe UI" panose="020B0502040204020203" pitchFamily="34" charset="0"/>
                  <a:cs typeface="Segoe UI" panose="020B0502040204020203" pitchFamily="34" charset="0"/>
                </a:rPr>
                <a:t> on your 3D Model </a:t>
              </a:r>
              <a:r>
                <a:rPr lang="en-US" sz="1400" dirty="0">
                  <a:solidFill>
                    <a:prstClr val="black">
                      <a:lumMod val="75000"/>
                      <a:lumOff val="25000"/>
                    </a:prstClr>
                  </a:solidFill>
                  <a:cs typeface="Segoe UI"/>
                </a:rPr>
                <a:t>&gt; </a:t>
              </a:r>
              <a:r>
                <a:rPr lang="en-US" sz="1400" dirty="0">
                  <a:solidFill>
                    <a:schemeClr val="accent1"/>
                  </a:solidFill>
                  <a:latin typeface="Segoe UI Semibold" panose="020B0702040204020203" pitchFamily="34" charset="0"/>
                  <a:cs typeface="Segoe UI Semibold" panose="020B0702040204020203" pitchFamily="34" charset="0"/>
                </a:rPr>
                <a:t>Animations</a:t>
              </a:r>
              <a:r>
                <a:rPr lang="en-US" sz="1400" dirty="0">
                  <a:solidFill>
                    <a:srgbClr val="D24726"/>
                  </a:solidFill>
                  <a:latin typeface="Segoe UI Semibold" panose="020B0702040204020203" pitchFamily="34" charset="0"/>
                  <a:cs typeface="Segoe UI Semibold" panose="020B0702040204020203" pitchFamily="34" charset="0"/>
                </a:rPr>
                <a:t> </a:t>
              </a:r>
              <a:r>
                <a:rPr lang="en-US" sz="1400" dirty="0">
                  <a:solidFill>
                    <a:prstClr val="black">
                      <a:lumMod val="75000"/>
                      <a:lumOff val="25000"/>
                    </a:prstClr>
                  </a:solidFill>
                  <a:cs typeface="Segoe UI"/>
                </a:rPr>
                <a:t>&gt; </a:t>
              </a:r>
              <a:r>
                <a:rPr lang="en-US" sz="1400" dirty="0">
                  <a:solidFill>
                    <a:schemeClr val="accent1"/>
                  </a:solidFill>
                  <a:latin typeface="Segoe UI Semibold" panose="020B0702040204020203" pitchFamily="34" charset="0"/>
                  <a:cs typeface="Segoe UI Semibold" panose="020B0702040204020203" pitchFamily="34" charset="0"/>
                </a:rPr>
                <a:t>Arrive</a:t>
              </a:r>
              <a:br>
                <a:rPr lang="en-US" sz="1400" dirty="0">
                  <a:solidFill>
                    <a:srgbClr val="D24726"/>
                  </a:solidFill>
                  <a:latin typeface="Segoe UI Semibold" panose="020B0702040204020203" pitchFamily="34" charset="0"/>
                  <a:cs typeface="Segoe UI Semibold" panose="020B0702040204020203" pitchFamily="34" charset="0"/>
                </a:rPr>
              </a:br>
              <a:endParaRPr lang="en-US" sz="14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FC279835-5EC0-4864-86D5-7AE6153830F4}"/>
                </a:ext>
                <a:ext uri="{C183D7F6-B498-43B3-948B-1728B52AA6E4}">
                  <adec:decorative xmlns:adec="http://schemas.microsoft.com/office/drawing/2017/decorative" val="1"/>
                </a:ext>
              </a:extLst>
            </p:cNvPr>
            <p:cNvSpPr txBox="1">
              <a:spLocks noChangeAspect="1"/>
            </p:cNvSpPr>
            <p:nvPr/>
          </p:nvSpPr>
          <p:spPr bwMode="blackWhite">
            <a:xfrm>
              <a:off x="453232" y="2146949"/>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0" name="Content Placeholder 17">
              <a:extLst>
                <a:ext uri="{FF2B5EF4-FFF2-40B4-BE49-F238E27FC236}">
                  <a16:creationId xmlns:a16="http://schemas.microsoft.com/office/drawing/2014/main" id="{D1FE3C96-4617-4EBE-852B-716253876FFE}"/>
                </a:ext>
                <a:ext uri="{C183D7F6-B498-43B3-948B-1728B52AA6E4}">
                  <adec:decorative xmlns:adec="http://schemas.microsoft.com/office/drawing/2017/decorative" val="1"/>
                </a:ext>
              </a:extLst>
            </p:cNvPr>
            <p:cNvSpPr txBox="1">
              <a:spLocks/>
            </p:cNvSpPr>
            <p:nvPr/>
          </p:nvSpPr>
          <p:spPr>
            <a:xfrm>
              <a:off x="939797" y="2720264"/>
              <a:ext cx="3937003" cy="522066"/>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You should see a preview of the animation play on the slide.</a:t>
              </a:r>
              <a:endParaRPr lang="en-US" sz="1400" dirty="0"/>
            </a:p>
          </p:txBody>
        </p:sp>
      </p:grpSp>
      <p:grpSp>
        <p:nvGrpSpPr>
          <p:cNvPr id="4" name="Group 2 Instructions" descr="Next, click the Effect Options button, and change the following settings:&#10;&#10;Direction: Back&#10;Intensity: Strong&#10;Rotation Axis: Object Center">
            <a:extLst>
              <a:ext uri="{FF2B5EF4-FFF2-40B4-BE49-F238E27FC236}">
                <a16:creationId xmlns:a16="http://schemas.microsoft.com/office/drawing/2014/main" id="{0C19FE1A-429C-4645-87EE-276A3CECAFDE}"/>
              </a:ext>
            </a:extLst>
          </p:cNvPr>
          <p:cNvGrpSpPr/>
          <p:nvPr/>
        </p:nvGrpSpPr>
        <p:grpSpPr>
          <a:xfrm>
            <a:off x="453232" y="3428118"/>
            <a:ext cx="3131306" cy="2412150"/>
            <a:chOff x="453232" y="3839855"/>
            <a:chExt cx="3131306" cy="2412150"/>
          </a:xfrm>
        </p:grpSpPr>
        <p:sp>
          <p:nvSpPr>
            <p:cNvPr id="5" name="Content Placeholder 17">
              <a:extLst>
                <a:ext uri="{FF2B5EF4-FFF2-40B4-BE49-F238E27FC236}">
                  <a16:creationId xmlns:a16="http://schemas.microsoft.com/office/drawing/2014/main" id="{5F6699C1-3D87-4CC0-A8B6-FAE42D1D095C}"/>
                </a:ext>
                <a:ext uri="{C183D7F6-B498-43B3-948B-1728B52AA6E4}">
                  <adec:decorative xmlns:adec="http://schemas.microsoft.com/office/drawing/2017/decorative" val="1"/>
                </a:ext>
              </a:extLst>
            </p:cNvPr>
            <p:cNvSpPr txBox="1">
              <a:spLocks/>
            </p:cNvSpPr>
            <p:nvPr/>
          </p:nvSpPr>
          <p:spPr>
            <a:xfrm>
              <a:off x="939798" y="4012744"/>
              <a:ext cx="2644740" cy="223926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1400" dirty="0">
                  <a:solidFill>
                    <a:schemeClr val="accent1"/>
                  </a:solidFill>
                  <a:latin typeface="Segoe UI Semibold" panose="020B0702040204020203" pitchFamily="34" charset="0"/>
                  <a:cs typeface="Segoe UI Semibold" panose="020B0702040204020203" pitchFamily="34" charset="0"/>
                </a:rPr>
                <a:t>Click</a:t>
              </a:r>
              <a:r>
                <a:rPr lang="en-US" sz="1400" dirty="0">
                  <a:solidFill>
                    <a:prstClr val="black">
                      <a:lumMod val="75000"/>
                      <a:lumOff val="25000"/>
                    </a:prstClr>
                  </a:solidFill>
                  <a:latin typeface="Segoe UI" panose="020B0502040204020203" pitchFamily="34" charset="0"/>
                  <a:cs typeface="Segoe UI" panose="020B0502040204020203" pitchFamily="34" charset="0"/>
                </a:rPr>
                <a:t> on the Effect Options button, and change the following settings: </a:t>
              </a:r>
            </a:p>
            <a:p>
              <a:pPr marL="0" indent="0">
                <a:spcAft>
                  <a:spcPts val="0"/>
                </a:spcAft>
                <a:buNone/>
              </a:pPr>
              <a:r>
                <a:rPr lang="en-US" sz="1400" dirty="0">
                  <a:solidFill>
                    <a:schemeClr val="tx1">
                      <a:lumMod val="65000"/>
                      <a:lumOff val="35000"/>
                    </a:schemeClr>
                  </a:solidFill>
                  <a:latin typeface="Segoe UI Semibold" panose="020B0702040204020203" pitchFamily="34" charset="0"/>
                  <a:cs typeface="Segoe UI Semibold" panose="020B0702040204020203" pitchFamily="34" charset="0"/>
                </a:rPr>
                <a:t>Direction: </a:t>
              </a:r>
              <a:r>
                <a:rPr lang="en-US" sz="1400" dirty="0">
                  <a:solidFill>
                    <a:schemeClr val="accent1"/>
                  </a:solidFill>
                  <a:latin typeface="Segoe UI Semibold" panose="020B0702040204020203" pitchFamily="34" charset="0"/>
                  <a:cs typeface="Segoe UI Semibold" panose="020B0702040204020203" pitchFamily="34" charset="0"/>
                </a:rPr>
                <a:t>Back</a:t>
              </a:r>
            </a:p>
            <a:p>
              <a:pPr marL="0" indent="0">
                <a:spcAft>
                  <a:spcPts val="0"/>
                </a:spcAft>
                <a:buNone/>
              </a:pPr>
              <a:r>
                <a:rPr lang="en-US" sz="1400" dirty="0">
                  <a:solidFill>
                    <a:schemeClr val="tx1">
                      <a:lumMod val="65000"/>
                      <a:lumOff val="35000"/>
                    </a:schemeClr>
                  </a:solidFill>
                  <a:latin typeface="Segoe UI Semibold" panose="020B0702040204020203" pitchFamily="34" charset="0"/>
                  <a:cs typeface="Segoe UI Semibold" panose="020B0702040204020203" pitchFamily="34" charset="0"/>
                </a:rPr>
                <a:t>Intensity: </a:t>
              </a:r>
              <a:r>
                <a:rPr lang="en-US" sz="1400" dirty="0">
                  <a:solidFill>
                    <a:schemeClr val="accent1"/>
                  </a:solidFill>
                  <a:latin typeface="Segoe UI Semibold" panose="020B0702040204020203" pitchFamily="34" charset="0"/>
                  <a:cs typeface="Segoe UI Semibold" panose="020B0702040204020203" pitchFamily="34" charset="0"/>
                </a:rPr>
                <a:t>Strong</a:t>
              </a:r>
            </a:p>
            <a:p>
              <a:pPr marL="0" indent="0">
                <a:spcAft>
                  <a:spcPts val="0"/>
                </a:spcAft>
                <a:buNone/>
              </a:pPr>
              <a:r>
                <a:rPr lang="en-US" sz="1400" dirty="0">
                  <a:solidFill>
                    <a:schemeClr val="tx1">
                      <a:lumMod val="65000"/>
                      <a:lumOff val="35000"/>
                    </a:schemeClr>
                  </a:solidFill>
                  <a:latin typeface="Segoe UI Semibold" panose="020B0702040204020203" pitchFamily="34" charset="0"/>
                  <a:cs typeface="Segoe UI Semibold" panose="020B0702040204020203" pitchFamily="34" charset="0"/>
                </a:rPr>
                <a:t>Rotation Axis: </a:t>
              </a:r>
              <a:r>
                <a:rPr lang="en-US" sz="1400" dirty="0">
                  <a:solidFill>
                    <a:schemeClr val="accent1"/>
                  </a:solidFill>
                  <a:latin typeface="Segoe UI Semibold" panose="020B0702040204020203" pitchFamily="34" charset="0"/>
                  <a:cs typeface="Segoe UI Semibold" panose="020B0702040204020203" pitchFamily="34" charset="0"/>
                </a:rPr>
                <a:t>Object Center</a:t>
              </a:r>
            </a:p>
          </p:txBody>
        </p:sp>
        <p:sp>
          <p:nvSpPr>
            <p:cNvPr id="6" name="TextBox 5">
              <a:extLst>
                <a:ext uri="{FF2B5EF4-FFF2-40B4-BE49-F238E27FC236}">
                  <a16:creationId xmlns:a16="http://schemas.microsoft.com/office/drawing/2014/main" id="{75C41185-A5C1-4D89-B7E1-D6F9845D2681}"/>
                </a:ext>
                <a:ext uri="{C183D7F6-B498-43B3-948B-1728B52AA6E4}">
                  <adec:decorative xmlns:adec="http://schemas.microsoft.com/office/drawing/2017/decorative" val="1"/>
                </a:ext>
              </a:extLst>
            </p:cNvPr>
            <p:cNvSpPr txBox="1">
              <a:spLocks noChangeAspect="1"/>
            </p:cNvSpPr>
            <p:nvPr/>
          </p:nvSpPr>
          <p:spPr bwMode="blackWhite">
            <a:xfrm>
              <a:off x="453232" y="3839855"/>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2</a:t>
              </a:r>
            </a:p>
          </p:txBody>
        </p:sp>
      </p:grpSp>
      <p:grpSp>
        <p:nvGrpSpPr>
          <p:cNvPr id="11" name="Group 3 Animation Image" descr="Screenshot of the Effect Options submenu, with three buttons selected: Back, Strong, and Object Center.">
            <a:extLst>
              <a:ext uri="{FF2B5EF4-FFF2-40B4-BE49-F238E27FC236}">
                <a16:creationId xmlns:a16="http://schemas.microsoft.com/office/drawing/2014/main" id="{28996D24-883C-4630-97B4-CD9C65D37C88}"/>
              </a:ext>
            </a:extLst>
          </p:cNvPr>
          <p:cNvGrpSpPr/>
          <p:nvPr/>
        </p:nvGrpSpPr>
        <p:grpSpPr>
          <a:xfrm>
            <a:off x="3558646" y="3343290"/>
            <a:ext cx="2273440" cy="3276660"/>
            <a:chOff x="3507250" y="3158300"/>
            <a:chExt cx="2273440" cy="3276660"/>
          </a:xfrm>
        </p:grpSpPr>
        <p:sp>
          <p:nvSpPr>
            <p:cNvPr id="12" name="Rectangle 11">
              <a:extLst>
                <a:ext uri="{FF2B5EF4-FFF2-40B4-BE49-F238E27FC236}">
                  <a16:creationId xmlns:a16="http://schemas.microsoft.com/office/drawing/2014/main" id="{923A32AB-82C2-49D4-BF4F-EBFD7689B19C}"/>
                </a:ext>
                <a:ext uri="{C183D7F6-B498-43B3-948B-1728B52AA6E4}">
                  <adec:decorative xmlns:adec="http://schemas.microsoft.com/office/drawing/2017/decorative" val="1"/>
                </a:ext>
              </a:extLst>
            </p:cNvPr>
            <p:cNvSpPr/>
            <p:nvPr/>
          </p:nvSpPr>
          <p:spPr>
            <a:xfrm>
              <a:off x="3507250" y="3158300"/>
              <a:ext cx="2273440" cy="32766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7359D3E-65BE-4383-892E-1AD051F6E3A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84539" y="3200341"/>
              <a:ext cx="2137903" cy="3156747"/>
            </a:xfrm>
            <a:prstGeom prst="rect">
              <a:avLst/>
            </a:prstGeom>
          </p:spPr>
        </p:pic>
        <p:cxnSp>
          <p:nvCxnSpPr>
            <p:cNvPr id="14" name="Straight Connector 13">
              <a:extLst>
                <a:ext uri="{FF2B5EF4-FFF2-40B4-BE49-F238E27FC236}">
                  <a16:creationId xmlns:a16="http://schemas.microsoft.com/office/drawing/2014/main" id="{65CD4679-6578-4F4A-BB11-9FD769D95B7D}"/>
                </a:ext>
                <a:ext uri="{C183D7F6-B498-43B3-948B-1728B52AA6E4}">
                  <adec:decorative xmlns:adec="http://schemas.microsoft.com/office/drawing/2017/decorative" val="1"/>
                </a:ext>
              </a:extLst>
            </p:cNvPr>
            <p:cNvCxnSpPr>
              <a:cxnSpLocks/>
            </p:cNvCxnSpPr>
            <p:nvPr/>
          </p:nvCxnSpPr>
          <p:spPr>
            <a:xfrm>
              <a:off x="3507250" y="3172230"/>
              <a:ext cx="2273440" cy="0"/>
            </a:xfrm>
            <a:prstGeom prst="line">
              <a:avLst/>
            </a:prstGeom>
            <a:ln w="57150">
              <a:solidFill>
                <a:srgbClr val="D24726"/>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m3d="http://schemas.microsoft.com/office/drawing/2017/model3d" Requires="am3d">
          <p:graphicFrame>
            <p:nvGraphicFramePr>
              <p:cNvPr id="15" name="3D Model Triceratops" descr="Triceratops 3D Model">
                <a:extLst>
                  <a:ext uri="{FF2B5EF4-FFF2-40B4-BE49-F238E27FC236}">
                    <a16:creationId xmlns:a16="http://schemas.microsoft.com/office/drawing/2014/main" id="{E32CC1A6-BBDA-416A-A3D2-1E56301ABA2F}"/>
                  </a:ext>
                </a:extLst>
              </p:cNvPr>
              <p:cNvGraphicFramePr>
                <a:graphicFrameLocks noChangeAspect="1"/>
              </p:cNvGraphicFramePr>
              <p:nvPr>
                <p:extLst>
                  <p:ext uri="{D42A27DB-BD31-4B8C-83A1-F6EECF244321}">
                    <p14:modId xmlns:p14="http://schemas.microsoft.com/office/powerpoint/2010/main" val="3131952063"/>
                  </p:ext>
                </p:extLst>
              </p:nvPr>
            </p:nvGraphicFramePr>
            <p:xfrm>
              <a:off x="6711839" y="2577733"/>
              <a:ext cx="5431978" cy="3538854"/>
            </p:xfrm>
            <a:graphic>
              <a:graphicData uri="http://schemas.microsoft.com/office/drawing/2017/model3d">
                <am3d:model3d r:embed="rId3">
                  <am3d:spPr>
                    <a:xfrm>
                      <a:off x="0" y="0"/>
                      <a:ext cx="5431978" cy="3538854"/>
                    </a:xfrm>
                    <a:prstGeom prst="rect">
                      <a:avLst/>
                    </a:prstGeom>
                  </am3d:spPr>
                  <am3d:camera>
                    <am3d:pos x="0" y="0" z="53238141"/>
                    <am3d:up dx="0" dy="36000000" dz="0"/>
                    <am3d:lookAt x="0" y="0" z="0"/>
                    <am3d:perspective fov="2700000"/>
                  </am3d:camera>
                  <am3d:trans>
                    <am3d:meterPerModelUnit n="1495197" d="1000000"/>
                    <am3d:preTrans dx="4" dy="-8268064" dz="1585230"/>
                    <am3d:scale>
                      <am3d:sx n="1000000" d="1000000"/>
                      <am3d:sy n="1000000" d="1000000"/>
                      <am3d:sz n="1000000" d="1000000"/>
                    </am3d:scale>
                    <am3d:rot ax="421044" ay="-2476353" az="-278520"/>
                    <am3d:postTrans dx="0" dy="0" dz="0"/>
                  </am3d:trans>
                  <am3d:attrSrcUrl r:id="rId4"/>
                  <am3d:raster rName="Office3DRenderer" rVer="16.0.8326">
                    <am3d:blip r:embed="rId5"/>
                  </am3d:raster>
                  <am3d:objViewport viewportSz="7303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Triceratops" descr="Triceratops 3D Model">
                <a:extLst>
                  <a:ext uri="{FF2B5EF4-FFF2-40B4-BE49-F238E27FC236}">
                    <a16:creationId xmlns:a16="http://schemas.microsoft.com/office/drawing/2014/main" id="{E32CC1A6-BBDA-416A-A3D2-1E56301ABA2F}"/>
                  </a:ext>
                </a:extLst>
              </p:cNvPr>
              <p:cNvPicPr>
                <a:picLocks noGrp="1" noRot="1" noChangeAspect="1" noMove="1" noResize="1" noEditPoints="1" noAdjustHandles="1" noChangeArrowheads="1" noChangeShapeType="1" noCrop="1"/>
              </p:cNvPicPr>
              <p:nvPr/>
            </p:nvPicPr>
            <p:blipFill>
              <a:blip r:embed="rId5"/>
              <a:stretch>
                <a:fillRect/>
              </a:stretch>
            </p:blipFill>
            <p:spPr>
              <a:xfrm>
                <a:off x="6711839" y="2577733"/>
                <a:ext cx="5431978" cy="3538854"/>
              </a:xfrm>
              <a:prstGeom prst="rect">
                <a:avLst/>
              </a:prstGeom>
            </p:spPr>
          </p:pic>
        </mc:Fallback>
      </mc:AlternateContent>
    </p:spTree>
    <p:extLst>
      <p:ext uri="{BB962C8B-B14F-4D97-AF65-F5344CB8AC3E}">
        <p14:creationId xmlns:p14="http://schemas.microsoft.com/office/powerpoint/2010/main" val="272687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17BA-3F34-4B23-8B81-EC0466088E3D}"/>
              </a:ext>
            </a:extLst>
          </p:cNvPr>
          <p:cNvSpPr>
            <a:spLocks noGrp="1"/>
          </p:cNvSpPr>
          <p:nvPr>
            <p:ph type="title"/>
          </p:nvPr>
        </p:nvSpPr>
        <p:spPr/>
        <p:txBody>
          <a:bodyPr>
            <a:normAutofit/>
          </a:bodyPr>
          <a:lstStyle/>
          <a:p>
            <a:r>
              <a:rPr lang="en-US" dirty="0"/>
              <a:t>Add Multiple Animations to Make Your Model Come Alive</a:t>
            </a:r>
          </a:p>
        </p:txBody>
      </p:sp>
      <p:sp>
        <p:nvSpPr>
          <p:cNvPr id="3" name="Text Placeholder 6" descr="To add additional animations to your Arrive animation, follow the steps below:">
            <a:extLst>
              <a:ext uri="{FF2B5EF4-FFF2-40B4-BE49-F238E27FC236}">
                <a16:creationId xmlns:a16="http://schemas.microsoft.com/office/drawing/2014/main" id="{FE396A66-2032-4295-BCF9-3D03EFF60710}"/>
              </a:ext>
            </a:extLst>
          </p:cNvPr>
          <p:cNvSpPr txBox="1">
            <a:spLocks/>
          </p:cNvSpPr>
          <p:nvPr/>
        </p:nvSpPr>
        <p:spPr>
          <a:xfrm>
            <a:off x="533400" y="1326049"/>
            <a:ext cx="8667750" cy="315869"/>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sz="1800" b="1" dirty="0">
                <a:solidFill>
                  <a:schemeClr val="bg1"/>
                </a:solidFill>
              </a:rPr>
              <a:t>To add additional animations to your Arrive animation, follow the steps below:</a:t>
            </a:r>
          </a:p>
        </p:txBody>
      </p:sp>
      <p:sp>
        <p:nvSpPr>
          <p:cNvPr id="4" name="Rectangle 3">
            <a:extLst>
              <a:ext uri="{FF2B5EF4-FFF2-40B4-BE49-F238E27FC236}">
                <a16:creationId xmlns:a16="http://schemas.microsoft.com/office/drawing/2014/main" id="{9C97FCA0-94C3-42C6-898E-D5C7F67A9C88}"/>
              </a:ext>
              <a:ext uri="{C183D7F6-B498-43B3-948B-1728B52AA6E4}">
                <adec:decorative xmlns:adec="http://schemas.microsoft.com/office/drawing/2017/decorative" val="1"/>
              </a:ext>
            </a:extLst>
          </p:cNvPr>
          <p:cNvSpPr/>
          <p:nvPr/>
        </p:nvSpPr>
        <p:spPr>
          <a:xfrm>
            <a:off x="533400" y="2606427"/>
            <a:ext cx="3528846" cy="24387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Step 1 Instructions" descr="Select your 3D Model, and from the animation tab, click Add Animation, Motion Path, Lines.&#10;&#10;Next, select your 3D model, click on the red end motion path point, and drag the point off the slide.&#10;&#10;Then, select the model again, click the ">
            <a:extLst>
              <a:ext uri="{FF2B5EF4-FFF2-40B4-BE49-F238E27FC236}">
                <a16:creationId xmlns:a16="http://schemas.microsoft.com/office/drawing/2014/main" id="{9118C647-A543-49B6-88C1-DC8AF8BB4B7F}"/>
              </a:ext>
            </a:extLst>
          </p:cNvPr>
          <p:cNvGrpSpPr/>
          <p:nvPr/>
        </p:nvGrpSpPr>
        <p:grpSpPr>
          <a:xfrm>
            <a:off x="618049" y="5477459"/>
            <a:ext cx="3397471" cy="769441"/>
            <a:chOff x="618049" y="4357718"/>
            <a:chExt cx="3397471" cy="769441"/>
          </a:xfrm>
        </p:grpSpPr>
        <p:sp>
          <p:nvSpPr>
            <p:cNvPr id="7" name="Content Placeholder 17">
              <a:extLst>
                <a:ext uri="{FF2B5EF4-FFF2-40B4-BE49-F238E27FC236}">
                  <a16:creationId xmlns:a16="http://schemas.microsoft.com/office/drawing/2014/main" id="{99896AC5-ECC0-40C9-AA58-75DBA2608419}"/>
                </a:ext>
                <a:ext uri="{C183D7F6-B498-43B3-948B-1728B52AA6E4}">
                  <adec:decorative xmlns:adec="http://schemas.microsoft.com/office/drawing/2017/decorative" val="1"/>
                </a:ext>
              </a:extLst>
            </p:cNvPr>
            <p:cNvSpPr txBox="1">
              <a:spLocks/>
            </p:cNvSpPr>
            <p:nvPr/>
          </p:nvSpPr>
          <p:spPr>
            <a:xfrm>
              <a:off x="1104614" y="4517975"/>
              <a:ext cx="2910906" cy="609184"/>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schemeClr val="accent1"/>
                  </a:solidFill>
                  <a:latin typeface="Segoe UI Semibold" panose="020B0702040204020203" pitchFamily="34" charset="0"/>
                  <a:cs typeface="Segoe UI Semibold" panose="020B0702040204020203" pitchFamily="34" charset="0"/>
                </a:rPr>
                <a:t>Select</a:t>
              </a:r>
              <a:r>
                <a:rPr lang="en-US" sz="1400" dirty="0">
                  <a:solidFill>
                    <a:prstClr val="black">
                      <a:lumMod val="75000"/>
                      <a:lumOff val="25000"/>
                    </a:prstClr>
                  </a:solidFill>
                  <a:latin typeface="Segoe UI" panose="020B0502040204020203" pitchFamily="34" charset="0"/>
                  <a:cs typeface="Segoe UI" panose="020B0502040204020203" pitchFamily="34" charset="0"/>
                </a:rPr>
                <a:t> your 3D model </a:t>
              </a:r>
              <a:r>
                <a:rPr lang="en-US" sz="1400" dirty="0">
                  <a:solidFill>
                    <a:prstClr val="black">
                      <a:lumMod val="75000"/>
                      <a:lumOff val="25000"/>
                    </a:prstClr>
                  </a:solidFill>
                  <a:cs typeface="Segoe UI"/>
                </a:rPr>
                <a:t>&gt; </a:t>
              </a:r>
              <a:r>
                <a:rPr lang="en-US" sz="1400" dirty="0">
                  <a:solidFill>
                    <a:schemeClr val="accent1"/>
                  </a:solidFill>
                  <a:latin typeface="Segoe UI Semibold" panose="020B0702040204020203" pitchFamily="34" charset="0"/>
                  <a:cs typeface="Segoe UI Semibold" panose="020B0702040204020203" pitchFamily="34" charset="0"/>
                </a:rPr>
                <a:t>Add</a:t>
              </a:r>
              <a:r>
                <a:rPr lang="en-US" sz="1400" dirty="0">
                  <a:solidFill>
                    <a:srgbClr val="D24726"/>
                  </a:solidFill>
                  <a:latin typeface="Segoe UI Semibold" panose="020B0702040204020203" pitchFamily="34" charset="0"/>
                  <a:cs typeface="Segoe UI Semibold" panose="020B0702040204020203" pitchFamily="34" charset="0"/>
                </a:rPr>
                <a:t> </a:t>
              </a:r>
              <a:r>
                <a:rPr lang="en-US" sz="1400" dirty="0">
                  <a:solidFill>
                    <a:schemeClr val="accent1"/>
                  </a:solidFill>
                  <a:latin typeface="Segoe UI Semibold" panose="020B0702040204020203" pitchFamily="34" charset="0"/>
                  <a:cs typeface="Segoe UI Semibold" panose="020B0702040204020203" pitchFamily="34" charset="0"/>
                </a:rPr>
                <a:t>Animation</a:t>
              </a:r>
              <a:r>
                <a:rPr lang="en-US" sz="1400" dirty="0">
                  <a:solidFill>
                    <a:srgbClr val="D24726"/>
                  </a:solidFill>
                  <a:latin typeface="Segoe UI Semibold" panose="020B0702040204020203" pitchFamily="34" charset="0"/>
                  <a:cs typeface="Segoe UI Semibold" panose="020B0702040204020203" pitchFamily="34" charset="0"/>
                </a:rPr>
                <a:t> </a:t>
              </a:r>
              <a:r>
                <a:rPr lang="en-US" sz="1400" dirty="0">
                  <a:solidFill>
                    <a:prstClr val="black">
                      <a:lumMod val="75000"/>
                      <a:lumOff val="25000"/>
                    </a:prstClr>
                  </a:solidFill>
                  <a:cs typeface="Segoe UI"/>
                </a:rPr>
                <a:t>&gt; </a:t>
              </a:r>
              <a:r>
                <a:rPr lang="en-US" sz="1400" dirty="0">
                  <a:solidFill>
                    <a:schemeClr val="accent1"/>
                  </a:solidFill>
                  <a:latin typeface="Segoe UI Semibold" panose="020B0702040204020203" pitchFamily="34" charset="0"/>
                  <a:cs typeface="Segoe UI Semibold" panose="020B0702040204020203" pitchFamily="34" charset="0"/>
                </a:rPr>
                <a:t>Motion Path </a:t>
              </a:r>
              <a:r>
                <a:rPr lang="en-US" sz="1400" dirty="0">
                  <a:solidFill>
                    <a:prstClr val="black">
                      <a:lumMod val="75000"/>
                      <a:lumOff val="25000"/>
                    </a:prstClr>
                  </a:solidFill>
                  <a:cs typeface="Segoe UI"/>
                </a:rPr>
                <a:t>&gt;</a:t>
              </a:r>
              <a:r>
                <a:rPr lang="en-US" sz="1400" dirty="0">
                  <a:solidFill>
                    <a:srgbClr val="D24726"/>
                  </a:solidFill>
                  <a:latin typeface="Segoe UI Semibold" panose="020B0702040204020203" pitchFamily="34" charset="0"/>
                  <a:cs typeface="Segoe UI Semibold" panose="020B0702040204020203" pitchFamily="34" charset="0"/>
                </a:rPr>
                <a:t> </a:t>
              </a:r>
              <a:r>
                <a:rPr lang="en-US" sz="1400" dirty="0">
                  <a:solidFill>
                    <a:schemeClr val="accent1"/>
                  </a:solidFill>
                  <a:latin typeface="Segoe UI Semibold" panose="020B0702040204020203" pitchFamily="34" charset="0"/>
                  <a:cs typeface="Segoe UI Semibold" panose="020B0702040204020203" pitchFamily="34" charset="0"/>
                </a:rPr>
                <a:t>Lines</a:t>
              </a:r>
            </a:p>
          </p:txBody>
        </p:sp>
        <p:sp>
          <p:nvSpPr>
            <p:cNvPr id="8" name="TextBox 7">
              <a:extLst>
                <a:ext uri="{FF2B5EF4-FFF2-40B4-BE49-F238E27FC236}">
                  <a16:creationId xmlns:a16="http://schemas.microsoft.com/office/drawing/2014/main" id="{E0C70FF4-9B4C-46DE-A1CA-2E483E217721}"/>
                </a:ext>
                <a:ext uri="{C183D7F6-B498-43B3-948B-1728B52AA6E4}">
                  <adec:decorative xmlns:adec="http://schemas.microsoft.com/office/drawing/2017/decorative" val="1"/>
                </a:ext>
              </a:extLst>
            </p:cNvPr>
            <p:cNvSpPr txBox="1">
              <a:spLocks noChangeAspect="1"/>
            </p:cNvSpPr>
            <p:nvPr/>
          </p:nvSpPr>
          <p:spPr bwMode="blackWhite">
            <a:xfrm>
              <a:off x="618049" y="4357718"/>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mc:AlternateContent xmlns:mc="http://schemas.openxmlformats.org/markup-compatibility/2006">
        <mc:Choice xmlns:am3d="http://schemas.microsoft.com/office/drawing/2017/model3d" Requires="am3d">
          <p:graphicFrame>
            <p:nvGraphicFramePr>
              <p:cNvPr id="9" name="3D Model 8" descr="Triceratops 3D Model">
                <a:extLst>
                  <a:ext uri="{FF2B5EF4-FFF2-40B4-BE49-F238E27FC236}">
                    <a16:creationId xmlns:a16="http://schemas.microsoft.com/office/drawing/2014/main" id="{A34F9422-76B2-4AD1-A73C-116734998CC4}"/>
                  </a:ext>
                </a:extLst>
              </p:cNvPr>
              <p:cNvGraphicFramePr>
                <a:graphicFrameLocks noChangeAspect="1"/>
              </p:cNvGraphicFramePr>
              <p:nvPr>
                <p:extLst>
                  <p:ext uri="{D42A27DB-BD31-4B8C-83A1-F6EECF244321}">
                    <p14:modId xmlns:p14="http://schemas.microsoft.com/office/powerpoint/2010/main" val="2568356514"/>
                  </p:ext>
                </p:extLst>
              </p:nvPr>
            </p:nvGraphicFramePr>
            <p:xfrm>
              <a:off x="454763" y="2949391"/>
              <a:ext cx="3263433" cy="1656077"/>
            </p:xfrm>
            <a:graphic>
              <a:graphicData uri="http://schemas.microsoft.com/office/drawing/2017/model3d">
                <am3d:model3d r:embed="rId2">
                  <am3d:spPr>
                    <a:xfrm>
                      <a:off x="0" y="0"/>
                      <a:ext cx="3263433" cy="1656077"/>
                    </a:xfrm>
                    <a:prstGeom prst="rect">
                      <a:avLst/>
                    </a:prstGeom>
                  </am3d:spPr>
                  <am3d:camera>
                    <am3d:pos x="0" y="0" z="53238141"/>
                    <am3d:up dx="0" dy="36000000" dz="0"/>
                    <am3d:lookAt x="0" y="0" z="0"/>
                    <am3d:perspective fov="2700000"/>
                  </am3d:camera>
                  <am3d:trans>
                    <am3d:meterPerModelUnit n="1495197" d="1000000"/>
                    <am3d:preTrans dx="4" dy="-8268064" dz="1585230"/>
                    <am3d:scale>
                      <am3d:sx n="1000000" d="1000000"/>
                      <am3d:sy n="1000000" d="1000000"/>
                      <am3d:sz n="1000000" d="1000000"/>
                    </am3d:scale>
                    <am3d:rot ax="494278" ay="4021115" az="455517"/>
                    <am3d:postTrans dx="0" dy="0" dz="0"/>
                  </am3d:trans>
                  <am3d:attrSrcUrl r:id="rId3"/>
                  <am3d:raster rName="Office3DRenderer" rVer="16.0.8326">
                    <am3d:blip r:embed="rId4"/>
                  </am3d:raster>
                  <am3d:objViewport viewportSz="3680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Triceratops 3D Model">
                <a:extLst>
                  <a:ext uri="{FF2B5EF4-FFF2-40B4-BE49-F238E27FC236}">
                    <a16:creationId xmlns:a16="http://schemas.microsoft.com/office/drawing/2014/main" id="{A34F9422-76B2-4AD1-A73C-116734998CC4}"/>
                  </a:ext>
                </a:extLst>
              </p:cNvPr>
              <p:cNvPicPr>
                <a:picLocks noGrp="1" noRot="1" noChangeAspect="1" noMove="1" noResize="1" noEditPoints="1" noAdjustHandles="1" noChangeArrowheads="1" noChangeShapeType="1" noCrop="1"/>
              </p:cNvPicPr>
              <p:nvPr/>
            </p:nvPicPr>
            <p:blipFill>
              <a:blip r:embed="rId4"/>
              <a:stretch>
                <a:fillRect/>
              </a:stretch>
            </p:blipFill>
            <p:spPr>
              <a:xfrm>
                <a:off x="454763" y="2949391"/>
                <a:ext cx="3263433" cy="1656077"/>
              </a:xfrm>
              <a:prstGeom prst="rect">
                <a:avLst/>
              </a:prstGeom>
            </p:spPr>
          </p:pic>
        </mc:Fallback>
      </mc:AlternateContent>
      <p:grpSp>
        <p:nvGrpSpPr>
          <p:cNvPr id="10" name="Step 2 Instructions" descr="Select your 3D model. Click on the Red End Motion Path Point and drag the point off the slide.">
            <a:extLst>
              <a:ext uri="{FF2B5EF4-FFF2-40B4-BE49-F238E27FC236}">
                <a16:creationId xmlns:a16="http://schemas.microsoft.com/office/drawing/2014/main" id="{DC005A8F-488E-4628-8078-D1AD766B06CC}"/>
              </a:ext>
            </a:extLst>
          </p:cNvPr>
          <p:cNvGrpSpPr/>
          <p:nvPr/>
        </p:nvGrpSpPr>
        <p:grpSpPr>
          <a:xfrm>
            <a:off x="4308211" y="5477459"/>
            <a:ext cx="3594539" cy="769441"/>
            <a:chOff x="742580" y="4357718"/>
            <a:chExt cx="3594539" cy="769441"/>
          </a:xfrm>
        </p:grpSpPr>
        <p:sp>
          <p:nvSpPr>
            <p:cNvPr id="11" name="Content Placeholder 17">
              <a:extLst>
                <a:ext uri="{FF2B5EF4-FFF2-40B4-BE49-F238E27FC236}">
                  <a16:creationId xmlns:a16="http://schemas.microsoft.com/office/drawing/2014/main" id="{E0E01502-7CF1-46E2-A10F-4672D8729A65}"/>
                </a:ext>
                <a:ext uri="{C183D7F6-B498-43B3-948B-1728B52AA6E4}">
                  <adec:decorative xmlns:adec="http://schemas.microsoft.com/office/drawing/2017/decorative" val="1"/>
                </a:ext>
              </a:extLst>
            </p:cNvPr>
            <p:cNvSpPr txBox="1">
              <a:spLocks/>
            </p:cNvSpPr>
            <p:nvPr/>
          </p:nvSpPr>
          <p:spPr>
            <a:xfrm>
              <a:off x="1229144" y="4517975"/>
              <a:ext cx="3107975" cy="609184"/>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schemeClr val="accent1"/>
                  </a:solidFill>
                  <a:latin typeface="Segoe UI Semibold" panose="020B0702040204020203" pitchFamily="34" charset="0"/>
                  <a:cs typeface="Segoe UI Semibold" panose="020B0702040204020203" pitchFamily="34" charset="0"/>
                </a:rPr>
                <a:t>Select</a:t>
              </a:r>
              <a:r>
                <a:rPr lang="en-US" sz="1400" dirty="0">
                  <a:solidFill>
                    <a:prstClr val="black">
                      <a:lumMod val="75000"/>
                      <a:lumOff val="25000"/>
                    </a:prstClr>
                  </a:solidFill>
                  <a:latin typeface="Segoe UI" panose="020B0502040204020203" pitchFamily="34" charset="0"/>
                  <a:cs typeface="Segoe UI" panose="020B0502040204020203" pitchFamily="34" charset="0"/>
                </a:rPr>
                <a:t> your 3D model &gt; </a:t>
              </a:r>
              <a:r>
                <a:rPr lang="en-US" sz="1400" dirty="0">
                  <a:solidFill>
                    <a:schemeClr val="accent1"/>
                  </a:solidFill>
                  <a:latin typeface="Segoe UI Semibold" panose="020B0702040204020203" pitchFamily="34" charset="0"/>
                  <a:cs typeface="Segoe UI Semibold" panose="020B0702040204020203" pitchFamily="34" charset="0"/>
                </a:rPr>
                <a:t>Click</a:t>
              </a:r>
              <a:r>
                <a:rPr lang="en-US" sz="1400" dirty="0">
                  <a:solidFill>
                    <a:prstClr val="black">
                      <a:lumMod val="75000"/>
                      <a:lumOff val="25000"/>
                    </a:prstClr>
                  </a:solidFill>
                  <a:latin typeface="Segoe UI" panose="020B0502040204020203" pitchFamily="34" charset="0"/>
                  <a:cs typeface="Segoe UI" panose="020B0502040204020203" pitchFamily="34" charset="0"/>
                </a:rPr>
                <a:t> on the Red End Motion Path Point &gt; </a:t>
              </a:r>
              <a:r>
                <a:rPr lang="en-US" sz="1400" dirty="0">
                  <a:solidFill>
                    <a:schemeClr val="accent1"/>
                  </a:solidFill>
                  <a:latin typeface="Segoe UI Semibold" panose="020B0702040204020203" pitchFamily="34" charset="0"/>
                  <a:cs typeface="Segoe UI Semibold" panose="020B0702040204020203" pitchFamily="34" charset="0"/>
                </a:rPr>
                <a:t>Drag</a:t>
              </a:r>
              <a:r>
                <a:rPr lang="en-US" sz="1400" dirty="0">
                  <a:solidFill>
                    <a:prstClr val="black">
                      <a:lumMod val="75000"/>
                      <a:lumOff val="25000"/>
                    </a:prstClr>
                  </a:solidFill>
                  <a:latin typeface="Segoe UI" panose="020B0502040204020203" pitchFamily="34" charset="0"/>
                  <a:cs typeface="Segoe UI" panose="020B0502040204020203" pitchFamily="34" charset="0"/>
                </a:rPr>
                <a:t> the point off the slide</a:t>
              </a:r>
            </a:p>
          </p:txBody>
        </p:sp>
        <p:sp>
          <p:nvSpPr>
            <p:cNvPr id="12" name="TextBox 11">
              <a:extLst>
                <a:ext uri="{FF2B5EF4-FFF2-40B4-BE49-F238E27FC236}">
                  <a16:creationId xmlns:a16="http://schemas.microsoft.com/office/drawing/2014/main" id="{161831CB-4225-4847-BACE-2E3FA9F5444E}"/>
                </a:ext>
                <a:ext uri="{C183D7F6-B498-43B3-948B-1728B52AA6E4}">
                  <adec:decorative xmlns:adec="http://schemas.microsoft.com/office/drawing/2017/decorative" val="1"/>
                </a:ext>
              </a:extLst>
            </p:cNvPr>
            <p:cNvSpPr txBox="1">
              <a:spLocks noChangeAspect="1"/>
            </p:cNvSpPr>
            <p:nvPr/>
          </p:nvSpPr>
          <p:spPr bwMode="blackWhite">
            <a:xfrm>
              <a:off x="742580" y="4357718"/>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2</a:t>
              </a:r>
            </a:p>
          </p:txBody>
        </p:sp>
      </p:grpSp>
      <p:grpSp>
        <p:nvGrpSpPr>
          <p:cNvPr id="20" name="Group 19" descr="Picture of the 3D Model, selected, with a motion path applied.">
            <a:extLst>
              <a:ext uri="{FF2B5EF4-FFF2-40B4-BE49-F238E27FC236}">
                <a16:creationId xmlns:a16="http://schemas.microsoft.com/office/drawing/2014/main" id="{ABEAE2C3-3AFE-4F53-B4AA-23560D9710FC}"/>
              </a:ext>
            </a:extLst>
          </p:cNvPr>
          <p:cNvGrpSpPr/>
          <p:nvPr/>
        </p:nvGrpSpPr>
        <p:grpSpPr>
          <a:xfrm>
            <a:off x="4045448" y="2606428"/>
            <a:ext cx="3857302" cy="2498378"/>
            <a:chOff x="4045448" y="2606428"/>
            <a:chExt cx="3857302" cy="2498378"/>
          </a:xfrm>
        </p:grpSpPr>
        <p:sp>
          <p:nvSpPr>
            <p:cNvPr id="17" name="gray box">
              <a:extLst>
                <a:ext uri="{FF2B5EF4-FFF2-40B4-BE49-F238E27FC236}">
                  <a16:creationId xmlns:a16="http://schemas.microsoft.com/office/drawing/2014/main" id="{064898CD-1C75-4D51-A8A6-8D00DEA32EA2}"/>
                </a:ext>
                <a:ext uri="{C183D7F6-B498-43B3-948B-1728B52AA6E4}">
                  <adec:decorative xmlns:adec="http://schemas.microsoft.com/office/drawing/2017/decorative" val="1"/>
                </a:ext>
              </a:extLst>
            </p:cNvPr>
            <p:cNvSpPr/>
            <p:nvPr/>
          </p:nvSpPr>
          <p:spPr>
            <a:xfrm>
              <a:off x="4325008" y="2606428"/>
              <a:ext cx="3528846" cy="24387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ED5C85A-4D24-4168-8DDA-ADF350C7BDC9}"/>
                </a:ext>
                <a:ext uri="{C183D7F6-B498-43B3-948B-1728B52AA6E4}">
                  <adec:decorative xmlns:adec="http://schemas.microsoft.com/office/drawing/2017/decorative" val="1"/>
                </a:ext>
              </a:extLst>
            </p:cNvPr>
            <p:cNvSpPr/>
            <p:nvPr/>
          </p:nvSpPr>
          <p:spPr>
            <a:xfrm>
              <a:off x="4308210" y="4712844"/>
              <a:ext cx="3545643" cy="33231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Screenshot of motion path">
              <a:extLst>
                <a:ext uri="{FF2B5EF4-FFF2-40B4-BE49-F238E27FC236}">
                  <a16:creationId xmlns:a16="http://schemas.microsoft.com/office/drawing/2014/main" id="{36DAACB4-30B4-4AE6-99DA-ED8E9308DDF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045448" y="2646306"/>
              <a:ext cx="3857302" cy="2458500"/>
            </a:xfrm>
            <a:prstGeom prst="rect">
              <a:avLst/>
            </a:prstGeom>
          </p:spPr>
        </p:pic>
      </p:grpSp>
      <p:grpSp>
        <p:nvGrpSpPr>
          <p:cNvPr id="13" name="Step 3 Instructions" descr="Click on the Animation Pane button. Right-click the Motion Path animation and Select Start with Previous.">
            <a:extLst>
              <a:ext uri="{FF2B5EF4-FFF2-40B4-BE49-F238E27FC236}">
                <a16:creationId xmlns:a16="http://schemas.microsoft.com/office/drawing/2014/main" id="{87085320-0AB3-4DCC-B4C2-88B35406DCC1}"/>
              </a:ext>
            </a:extLst>
          </p:cNvPr>
          <p:cNvGrpSpPr/>
          <p:nvPr/>
        </p:nvGrpSpPr>
        <p:grpSpPr>
          <a:xfrm>
            <a:off x="8061948" y="5477459"/>
            <a:ext cx="3753737" cy="929697"/>
            <a:chOff x="742580" y="4357718"/>
            <a:chExt cx="3753737" cy="929697"/>
          </a:xfrm>
        </p:grpSpPr>
        <p:sp>
          <p:nvSpPr>
            <p:cNvPr id="14" name="Content Placeholder 17">
              <a:extLst>
                <a:ext uri="{FF2B5EF4-FFF2-40B4-BE49-F238E27FC236}">
                  <a16:creationId xmlns:a16="http://schemas.microsoft.com/office/drawing/2014/main" id="{E25AB15A-3F5C-4C81-9BC8-30198107F38B}"/>
                </a:ext>
                <a:ext uri="{C183D7F6-B498-43B3-948B-1728B52AA6E4}">
                  <adec:decorative xmlns:adec="http://schemas.microsoft.com/office/drawing/2017/decorative" val="1"/>
                </a:ext>
              </a:extLst>
            </p:cNvPr>
            <p:cNvSpPr txBox="1">
              <a:spLocks/>
            </p:cNvSpPr>
            <p:nvPr/>
          </p:nvSpPr>
          <p:spPr>
            <a:xfrm>
              <a:off x="1229145" y="4517974"/>
              <a:ext cx="3267172" cy="76944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schemeClr val="accent1"/>
                  </a:solidFill>
                  <a:latin typeface="Segoe UI Semibold" panose="020B0702040204020203" pitchFamily="34" charset="0"/>
                  <a:cs typeface="Segoe UI Semibold" panose="020B0702040204020203" pitchFamily="34" charset="0"/>
                </a:rPr>
                <a:t>Click</a:t>
              </a:r>
              <a:r>
                <a:rPr lang="en-US" sz="1400" dirty="0">
                  <a:solidFill>
                    <a:prstClr val="black">
                      <a:lumMod val="75000"/>
                      <a:lumOff val="25000"/>
                    </a:prstClr>
                  </a:solidFill>
                  <a:latin typeface="Segoe UI" panose="020B0502040204020203" pitchFamily="34" charset="0"/>
                  <a:cs typeface="Segoe UI" panose="020B0502040204020203" pitchFamily="34" charset="0"/>
                </a:rPr>
                <a:t> on the Animation Pane button &gt; </a:t>
              </a:r>
              <a:r>
                <a:rPr lang="en-US" sz="1400" dirty="0">
                  <a:solidFill>
                    <a:schemeClr val="accent1"/>
                  </a:solidFill>
                  <a:latin typeface="Segoe UI Semibold" panose="020B0702040204020203" pitchFamily="34" charset="0"/>
                  <a:cs typeface="Segoe UI Semibold" panose="020B0702040204020203" pitchFamily="34" charset="0"/>
                </a:rPr>
                <a:t>Right-click</a:t>
              </a:r>
              <a:r>
                <a:rPr lang="en-US" sz="1400" dirty="0">
                  <a:solidFill>
                    <a:prstClr val="black">
                      <a:lumMod val="75000"/>
                      <a:lumOff val="25000"/>
                    </a:prstClr>
                  </a:solidFill>
                  <a:latin typeface="Segoe UI" panose="020B0502040204020203" pitchFamily="34" charset="0"/>
                  <a:cs typeface="Segoe UI" panose="020B0502040204020203" pitchFamily="34" charset="0"/>
                </a:rPr>
                <a:t> the Motion Path animation &gt; </a:t>
              </a:r>
              <a:r>
                <a:rPr lang="en-US" sz="1400" dirty="0">
                  <a:solidFill>
                    <a:schemeClr val="accent1"/>
                  </a:solidFill>
                  <a:latin typeface="Segoe UI Semibold" panose="020B0702040204020203" pitchFamily="34" charset="0"/>
                  <a:cs typeface="Segoe UI Semibold" panose="020B0702040204020203" pitchFamily="34" charset="0"/>
                </a:rPr>
                <a:t>Select</a:t>
              </a:r>
              <a:r>
                <a:rPr lang="en-US" sz="1400" dirty="0">
                  <a:solidFill>
                    <a:prstClr val="black">
                      <a:lumMod val="75000"/>
                      <a:lumOff val="25000"/>
                    </a:prstClr>
                  </a:solidFill>
                  <a:latin typeface="Segoe UI" panose="020B0502040204020203" pitchFamily="34" charset="0"/>
                  <a:cs typeface="Segoe UI" panose="020B0502040204020203" pitchFamily="34" charset="0"/>
                </a:rPr>
                <a:t> Start with Previous</a:t>
              </a:r>
            </a:p>
          </p:txBody>
        </p:sp>
        <p:sp>
          <p:nvSpPr>
            <p:cNvPr id="15" name="TextBox 14">
              <a:extLst>
                <a:ext uri="{FF2B5EF4-FFF2-40B4-BE49-F238E27FC236}">
                  <a16:creationId xmlns:a16="http://schemas.microsoft.com/office/drawing/2014/main" id="{E655E2F6-4284-4E26-BC3B-F8D80BDB0BDE}"/>
                </a:ext>
                <a:ext uri="{C183D7F6-B498-43B3-948B-1728B52AA6E4}">
                  <adec:decorative xmlns:adec="http://schemas.microsoft.com/office/drawing/2017/decorative" val="1"/>
                </a:ext>
              </a:extLst>
            </p:cNvPr>
            <p:cNvSpPr txBox="1">
              <a:spLocks noChangeAspect="1"/>
            </p:cNvSpPr>
            <p:nvPr/>
          </p:nvSpPr>
          <p:spPr bwMode="blackWhite">
            <a:xfrm>
              <a:off x="742580" y="4357718"/>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3</a:t>
              </a:r>
            </a:p>
          </p:txBody>
        </p:sp>
      </p:grpSp>
      <p:sp>
        <p:nvSpPr>
          <p:cNvPr id="5" name="Rectangle 4">
            <a:extLst>
              <a:ext uri="{FF2B5EF4-FFF2-40B4-BE49-F238E27FC236}">
                <a16:creationId xmlns:a16="http://schemas.microsoft.com/office/drawing/2014/main" id="{FD6D8E70-A85D-4F02-9E4A-47F0A37C8A96}"/>
              </a:ext>
              <a:ext uri="{C183D7F6-B498-43B3-948B-1728B52AA6E4}">
                <adec:decorative xmlns:adec="http://schemas.microsoft.com/office/drawing/2017/decorative" val="1"/>
              </a:ext>
            </a:extLst>
          </p:cNvPr>
          <p:cNvSpPr/>
          <p:nvPr/>
        </p:nvSpPr>
        <p:spPr>
          <a:xfrm>
            <a:off x="8116616" y="2606427"/>
            <a:ext cx="3528846" cy="243872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Screenshot of the Advanced Animation group on the Animation tab">
            <a:extLst>
              <a:ext uri="{FF2B5EF4-FFF2-40B4-BE49-F238E27FC236}">
                <a16:creationId xmlns:a16="http://schemas.microsoft.com/office/drawing/2014/main" id="{5022FA66-76D0-434B-A82B-52ADEBB7E19D}"/>
              </a:ext>
            </a:extLst>
          </p:cNvPr>
          <p:cNvPicPr>
            <a:picLocks noChangeAspect="1"/>
          </p:cNvPicPr>
          <p:nvPr/>
        </p:nvPicPr>
        <p:blipFill>
          <a:blip r:embed="rId6"/>
          <a:stretch>
            <a:fillRect/>
          </a:stretch>
        </p:blipFill>
        <p:spPr>
          <a:xfrm>
            <a:off x="8701499" y="3237476"/>
            <a:ext cx="2396614" cy="1209719"/>
          </a:xfrm>
          <a:prstGeom prst="rect">
            <a:avLst/>
          </a:prstGeom>
        </p:spPr>
      </p:pic>
    </p:spTree>
    <p:extLst>
      <p:ext uri="{BB962C8B-B14F-4D97-AF65-F5344CB8AC3E}">
        <p14:creationId xmlns:p14="http://schemas.microsoft.com/office/powerpoint/2010/main" val="92908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862F-D47E-4372-A845-BF0DAF8E9749}"/>
              </a:ext>
            </a:extLst>
          </p:cNvPr>
          <p:cNvSpPr>
            <a:spLocks noGrp="1"/>
          </p:cNvSpPr>
          <p:nvPr>
            <p:ph type="title"/>
          </p:nvPr>
        </p:nvSpPr>
        <p:spPr/>
        <p:txBody>
          <a:bodyPr>
            <a:normAutofit/>
          </a:bodyPr>
          <a:lstStyle/>
          <a:p>
            <a:r>
              <a:rPr lang="en-US" dirty="0"/>
              <a:t>Now Animate Your 3D Model Using the Morph Transition</a:t>
            </a:r>
          </a:p>
        </p:txBody>
      </p:sp>
      <p:sp>
        <p:nvSpPr>
          <p:cNvPr id="3" name="Text Placeholder 6" descr="Try it yourself with the Triceratops on the right:">
            <a:extLst>
              <a:ext uri="{FF2B5EF4-FFF2-40B4-BE49-F238E27FC236}">
                <a16:creationId xmlns:a16="http://schemas.microsoft.com/office/drawing/2014/main" id="{01027FFB-40DE-4DA6-B55F-DCF10180BB1F}"/>
              </a:ext>
            </a:extLst>
          </p:cNvPr>
          <p:cNvSpPr txBox="1">
            <a:spLocks/>
          </p:cNvSpPr>
          <p:nvPr/>
        </p:nvSpPr>
        <p:spPr>
          <a:xfrm>
            <a:off x="533399" y="1344068"/>
            <a:ext cx="5562601" cy="302521"/>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sz="1800" b="1" dirty="0">
                <a:solidFill>
                  <a:schemeClr val="bg1"/>
                </a:solidFill>
              </a:rPr>
              <a:t>Try it yourself with the Triceratops on the right:</a:t>
            </a:r>
          </a:p>
        </p:txBody>
      </p:sp>
      <p:sp>
        <p:nvSpPr>
          <p:cNvPr id="4" name="Rectangle 3">
            <a:extLst>
              <a:ext uri="{FF2B5EF4-FFF2-40B4-BE49-F238E27FC236}">
                <a16:creationId xmlns:a16="http://schemas.microsoft.com/office/drawing/2014/main" id="{71EDC5C3-C895-4BDE-A0C8-C789E57482FC}"/>
              </a:ext>
              <a:ext uri="{C183D7F6-B498-43B3-948B-1728B52AA6E4}">
                <adec:decorative xmlns:adec="http://schemas.microsoft.com/office/drawing/2017/decorative" val="1"/>
              </a:ext>
            </a:extLst>
          </p:cNvPr>
          <p:cNvSpPr/>
          <p:nvPr/>
        </p:nvSpPr>
        <p:spPr>
          <a:xfrm>
            <a:off x="4162425" y="2101232"/>
            <a:ext cx="2990850" cy="428051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Duplicate slide" descr="Screenshot of the Duplicate Slide Menu">
            <a:extLst>
              <a:ext uri="{FF2B5EF4-FFF2-40B4-BE49-F238E27FC236}">
                <a16:creationId xmlns:a16="http://schemas.microsoft.com/office/drawing/2014/main" id="{CC18552C-8305-4677-BF54-0984259FA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3852" y="2381199"/>
            <a:ext cx="1402148" cy="1803887"/>
          </a:xfrm>
          <a:prstGeom prst="rect">
            <a:avLst/>
          </a:prstGeom>
        </p:spPr>
      </p:pic>
      <p:sp>
        <p:nvSpPr>
          <p:cNvPr id="6" name="Number 1" descr="Number 1">
            <a:extLst>
              <a:ext uri="{FF2B5EF4-FFF2-40B4-BE49-F238E27FC236}">
                <a16:creationId xmlns:a16="http://schemas.microsoft.com/office/drawing/2014/main" id="{19E2E363-0700-436B-B08B-5823F5C0AD93}"/>
              </a:ext>
            </a:extLst>
          </p:cNvPr>
          <p:cNvSpPr txBox="1">
            <a:spLocks noChangeAspect="1"/>
          </p:cNvSpPr>
          <p:nvPr/>
        </p:nvSpPr>
        <p:spPr bwMode="blackWhite">
          <a:xfrm>
            <a:off x="453232" y="2101232"/>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5" name="textbox step 1" descr="Duplicate this slide: Right-click the slide thumbnail and select Duplicate Slide.">
            <a:extLst>
              <a:ext uri="{FF2B5EF4-FFF2-40B4-BE49-F238E27FC236}">
                <a16:creationId xmlns:a16="http://schemas.microsoft.com/office/drawing/2014/main" id="{A88C4394-15F9-46C2-B776-28BA35AF881B}"/>
              </a:ext>
            </a:extLst>
          </p:cNvPr>
          <p:cNvSpPr txBox="1">
            <a:spLocks/>
          </p:cNvSpPr>
          <p:nvPr/>
        </p:nvSpPr>
        <p:spPr>
          <a:xfrm>
            <a:off x="939797" y="2261489"/>
            <a:ext cx="2759843" cy="73449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sz="1400" dirty="0">
                <a:solidFill>
                  <a:prstClr val="black">
                    <a:lumMod val="75000"/>
                    <a:lumOff val="25000"/>
                  </a:prstClr>
                </a:solidFill>
                <a:cs typeface="Segoe UI"/>
              </a:rPr>
              <a:t> </a:t>
            </a:r>
            <a:r>
              <a:rPr lang="en-US" sz="1400" dirty="0">
                <a:solidFill>
                  <a:schemeClr val="accent1"/>
                </a:solidFill>
                <a:latin typeface="Segoe UI Semibold" panose="020B0702040204020203" pitchFamily="34" charset="0"/>
                <a:cs typeface="Segoe UI Semibold" panose="020B0702040204020203" pitchFamily="34" charset="0"/>
              </a:rPr>
              <a:t>Duplicate Slide</a:t>
            </a:r>
            <a:r>
              <a:rPr lang="en-US" sz="1400" dirty="0">
                <a:solidFill>
                  <a:prstClr val="black">
                    <a:lumMod val="75000"/>
                    <a:lumOff val="25000"/>
                  </a:prstClr>
                </a:solidFill>
                <a:latin typeface="Segoe UI" panose="020B0502040204020203" pitchFamily="34" charset="0"/>
                <a:cs typeface="Segoe UI" panose="020B0502040204020203" pitchFamily="34" charset="0"/>
              </a:rPr>
              <a:t>.</a:t>
            </a:r>
          </a:p>
        </p:txBody>
      </p:sp>
      <p:sp>
        <p:nvSpPr>
          <p:cNvPr id="9" name="number 2" descr="Number 2">
            <a:extLst>
              <a:ext uri="{FF2B5EF4-FFF2-40B4-BE49-F238E27FC236}">
                <a16:creationId xmlns:a16="http://schemas.microsoft.com/office/drawing/2014/main" id="{4355434A-7E71-4FD4-92F5-383F9A773670}"/>
              </a:ext>
            </a:extLst>
          </p:cNvPr>
          <p:cNvSpPr txBox="1">
            <a:spLocks noChangeAspect="1"/>
          </p:cNvSpPr>
          <p:nvPr/>
        </p:nvSpPr>
        <p:spPr bwMode="blackWhite">
          <a:xfrm>
            <a:off x="453232" y="3334668"/>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8" name="textbox step 2" descr="In the second of these two identical slides, change the 3D Model on the right in some way (rotate, move, or resize), then go to Transitions, and click on Morph.">
            <a:extLst>
              <a:ext uri="{FF2B5EF4-FFF2-40B4-BE49-F238E27FC236}">
                <a16:creationId xmlns:a16="http://schemas.microsoft.com/office/drawing/2014/main" id="{6EF9564C-8740-4A98-AB55-094D6351B368}"/>
              </a:ext>
            </a:extLst>
          </p:cNvPr>
          <p:cNvSpPr txBox="1">
            <a:spLocks/>
          </p:cNvSpPr>
          <p:nvPr/>
        </p:nvSpPr>
        <p:spPr>
          <a:xfrm>
            <a:off x="939797" y="3507558"/>
            <a:ext cx="2759843" cy="14025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3D Model on the right in some way (rotate, move, or resize), then go to </a:t>
            </a:r>
            <a:r>
              <a:rPr lang="en-US" sz="1400" dirty="0">
                <a:solidFill>
                  <a:schemeClr val="accent1"/>
                </a:solidFill>
                <a:latin typeface="Segoe UI Semibold" panose="020B0702040204020203" pitchFamily="34" charset="0"/>
                <a:cs typeface="Segoe UI Semibold" panose="020B0702040204020203" pitchFamily="34" charset="0"/>
              </a:rPr>
              <a:t>Transitions</a:t>
            </a:r>
            <a:r>
              <a:rPr lang="en-US" sz="1400" dirty="0">
                <a:solidFill>
                  <a:prstClr val="black">
                    <a:lumMod val="75000"/>
                    <a:lumOff val="25000"/>
                  </a:prstClr>
                </a:solidFill>
                <a:cs typeface="Segoe UI"/>
              </a:rPr>
              <a:t> &gt; </a:t>
            </a:r>
            <a:r>
              <a:rPr lang="en-US" sz="1400" dirty="0">
                <a:solidFill>
                  <a:schemeClr val="accent1"/>
                </a:solidFill>
                <a:latin typeface="Segoe UI Semibold" panose="020B0702040204020203" pitchFamily="34" charset="0"/>
                <a:cs typeface="Segoe UI Semibold" panose="020B0702040204020203" pitchFamily="34" charset="0"/>
              </a:rPr>
              <a:t>Morph</a:t>
            </a:r>
            <a:r>
              <a:rPr lang="en-US" sz="1400"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14" name="Picture Morph" descr="Transition tab showing morph transition">
            <a:extLst>
              <a:ext uri="{FF2B5EF4-FFF2-40B4-BE49-F238E27FC236}">
                <a16:creationId xmlns:a16="http://schemas.microsoft.com/office/drawing/2014/main" id="{E70227E0-F9CE-40FD-9526-0E60683011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881" y="4085317"/>
            <a:ext cx="2468760" cy="1185923"/>
          </a:xfrm>
          <a:prstGeom prst="rect">
            <a:avLst/>
          </a:prstGeom>
        </p:spPr>
      </p:pic>
      <p:sp>
        <p:nvSpPr>
          <p:cNvPr id="12" name="number 3" descr="Number 3">
            <a:extLst>
              <a:ext uri="{FF2B5EF4-FFF2-40B4-BE49-F238E27FC236}">
                <a16:creationId xmlns:a16="http://schemas.microsoft.com/office/drawing/2014/main" id="{0AB1A17A-940A-474F-8301-40A9DB7324FB}"/>
              </a:ext>
            </a:extLst>
          </p:cNvPr>
          <p:cNvSpPr txBox="1">
            <a:spLocks noChangeAspect="1"/>
          </p:cNvSpPr>
          <p:nvPr/>
        </p:nvSpPr>
        <p:spPr bwMode="blackWhite">
          <a:xfrm>
            <a:off x="453232" y="4964041"/>
            <a:ext cx="649548" cy="769441"/>
          </a:xfrm>
          <a:prstGeom prst="rect">
            <a:avLst/>
          </a:prstGeom>
          <a:noFill/>
        </p:spPr>
        <p:txBody>
          <a:bodyPr wrap="square" rtlCol="0">
            <a:spAutoFit/>
          </a:bodyPr>
          <a:lstStyle/>
          <a:p>
            <a:r>
              <a:rPr lang="en-US" sz="4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1" name="textbox step 3" descr="Return to the first of the two slides and press the Slide Show button and then select Play to see your Triceratops morph!">
            <a:extLst>
              <a:ext uri="{FF2B5EF4-FFF2-40B4-BE49-F238E27FC236}">
                <a16:creationId xmlns:a16="http://schemas.microsoft.com/office/drawing/2014/main" id="{9FFC40F7-4B0E-42F7-96BE-4E3AF5A2D677}"/>
              </a:ext>
            </a:extLst>
          </p:cNvPr>
          <p:cNvSpPr txBox="1">
            <a:spLocks/>
          </p:cNvSpPr>
          <p:nvPr/>
        </p:nvSpPr>
        <p:spPr>
          <a:xfrm>
            <a:off x="939797" y="5136931"/>
            <a:ext cx="2759843" cy="14025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sz="1400" dirty="0">
                <a:solidFill>
                  <a:prstClr val="black">
                    <a:lumMod val="75000"/>
                    <a:lumOff val="25000"/>
                  </a:prstClr>
                </a:solidFill>
              </a:rPr>
              <a:t> the </a:t>
            </a:r>
            <a:r>
              <a:rPr lang="en-US" sz="1400" dirty="0">
                <a:solidFill>
                  <a:schemeClr val="accent1"/>
                </a:solidFill>
                <a:latin typeface="Segoe UI Semibold" panose="020B0702040204020203" pitchFamily="34" charset="0"/>
                <a:cs typeface="Segoe UI Semibold" panose="020B0702040204020203" pitchFamily="34" charset="0"/>
              </a:rPr>
              <a:t>Slide Show </a:t>
            </a:r>
            <a:r>
              <a:rPr lang="en-US" sz="1400"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sz="1400" dirty="0">
                <a:solidFill>
                  <a:prstClr val="black">
                    <a:lumMod val="75000"/>
                    <a:lumOff val="25000"/>
                  </a:prstClr>
                </a:solidFill>
              </a:rPr>
              <a:t> </a:t>
            </a:r>
            <a:r>
              <a:rPr lang="en-US" sz="1400" dirty="0">
                <a:solidFill>
                  <a:schemeClr val="accent1"/>
                </a:solidFill>
                <a:latin typeface="Segoe UI Semibold" panose="020B0702040204020203" pitchFamily="34" charset="0"/>
                <a:cs typeface="Segoe UI Semibold" panose="020B0702040204020203" pitchFamily="34" charset="0"/>
              </a:rPr>
              <a:t>Play</a:t>
            </a:r>
            <a:r>
              <a:rPr lang="en-US" sz="1400" dirty="0">
                <a:solidFill>
                  <a:prstClr val="black">
                    <a:lumMod val="75000"/>
                    <a:lumOff val="25000"/>
                  </a:prstClr>
                </a:solidFill>
              </a:rPr>
              <a:t> </a:t>
            </a:r>
            <a:r>
              <a:rPr lang="en-US" sz="1400" dirty="0">
                <a:solidFill>
                  <a:prstClr val="black">
                    <a:lumMod val="75000"/>
                    <a:lumOff val="25000"/>
                  </a:prstClr>
                </a:solidFill>
                <a:latin typeface="Segoe UI" panose="020B0502040204020203" pitchFamily="34" charset="0"/>
                <a:cs typeface="Segoe UI" panose="020B0502040204020203" pitchFamily="34" charset="0"/>
              </a:rPr>
              <a:t>to see your Triceratops morph!</a:t>
            </a:r>
          </a:p>
        </p:txBody>
      </p:sp>
      <p:pic>
        <p:nvPicPr>
          <p:cNvPr id="15" name="Picture Start Slide show" descr="Slide Show button">
            <a:extLst>
              <a:ext uri="{FF2B5EF4-FFF2-40B4-BE49-F238E27FC236}">
                <a16:creationId xmlns:a16="http://schemas.microsoft.com/office/drawing/2014/main" id="{947C3D8F-35FD-4D60-8D2B-45B43B480C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102" y="5269940"/>
            <a:ext cx="2134319" cy="887084"/>
          </a:xfrm>
          <a:prstGeom prst="rect">
            <a:avLst/>
          </a:prstGeom>
        </p:spPr>
      </p:pic>
      <mc:AlternateContent xmlns:mc="http://schemas.openxmlformats.org/markup-compatibility/2006">
        <mc:Choice xmlns:am3d="http://schemas.microsoft.com/office/drawing/2017/model3d" Requires="am3d">
          <p:graphicFrame>
            <p:nvGraphicFramePr>
              <p:cNvPr id="16" name="3D Model Triceratops" descr="Triceratops 3D Model">
                <a:extLst>
                  <a:ext uri="{FF2B5EF4-FFF2-40B4-BE49-F238E27FC236}">
                    <a16:creationId xmlns:a16="http://schemas.microsoft.com/office/drawing/2014/main" id="{38719CDD-7324-44C3-8182-4C51061AF558}"/>
                  </a:ext>
                </a:extLst>
              </p:cNvPr>
              <p:cNvGraphicFramePr>
                <a:graphicFrameLocks noChangeAspect="1"/>
              </p:cNvGraphicFramePr>
              <p:nvPr>
                <p:extLst>
                  <p:ext uri="{D42A27DB-BD31-4B8C-83A1-F6EECF244321}">
                    <p14:modId xmlns:p14="http://schemas.microsoft.com/office/powerpoint/2010/main" val="3292042624"/>
                  </p:ext>
                </p:extLst>
              </p:nvPr>
            </p:nvGraphicFramePr>
            <p:xfrm>
              <a:off x="7511907" y="2628738"/>
              <a:ext cx="5431978" cy="3538854"/>
            </p:xfrm>
            <a:graphic>
              <a:graphicData uri="http://schemas.microsoft.com/office/drawing/2017/model3d">
                <am3d:model3d r:embed="rId5">
                  <am3d:spPr>
                    <a:xfrm>
                      <a:off x="0" y="0"/>
                      <a:ext cx="5431978" cy="3538854"/>
                    </a:xfrm>
                    <a:prstGeom prst="rect">
                      <a:avLst/>
                    </a:prstGeom>
                  </am3d:spPr>
                  <am3d:camera>
                    <am3d:pos x="0" y="0" z="53238141"/>
                    <am3d:up dx="0" dy="36000000" dz="0"/>
                    <am3d:lookAt x="0" y="0" z="0"/>
                    <am3d:perspective fov="2700000"/>
                  </am3d:camera>
                  <am3d:trans>
                    <am3d:meterPerModelUnit n="1495197" d="1000000"/>
                    <am3d:preTrans dx="4" dy="-8268064" dz="1585230"/>
                    <am3d:scale>
                      <am3d:sx n="1000000" d="1000000"/>
                      <am3d:sy n="1000000" d="1000000"/>
                      <am3d:sz n="1000000" d="1000000"/>
                    </am3d:scale>
                    <am3d:rot ax="421044" ay="-2476353" az="-278520"/>
                    <am3d:postTrans dx="0" dy="0" dz="0"/>
                  </am3d:trans>
                  <am3d:attrSrcUrl r:id="rId6"/>
                  <am3d:raster rName="Office3DRenderer" rVer="16.0.8326">
                    <am3d:blip r:embed="rId7"/>
                  </am3d:raster>
                  <am3d:objViewport viewportSz="7303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Triceratops" descr="Triceratops 3D Model">
                <a:extLst>
                  <a:ext uri="{FF2B5EF4-FFF2-40B4-BE49-F238E27FC236}">
                    <a16:creationId xmlns:a16="http://schemas.microsoft.com/office/drawing/2014/main" id="{38719CDD-7324-44C3-8182-4C51061AF558}"/>
                  </a:ext>
                </a:extLst>
              </p:cNvPr>
              <p:cNvPicPr>
                <a:picLocks noGrp="1" noRot="1" noChangeAspect="1" noMove="1" noResize="1" noEditPoints="1" noAdjustHandles="1" noChangeArrowheads="1" noChangeShapeType="1" noCrop="1"/>
              </p:cNvPicPr>
              <p:nvPr/>
            </p:nvPicPr>
            <p:blipFill>
              <a:blip r:embed="rId7"/>
              <a:stretch>
                <a:fillRect/>
              </a:stretch>
            </p:blipFill>
            <p:spPr>
              <a:xfrm>
                <a:off x="7511907" y="2628738"/>
                <a:ext cx="5431978" cy="3538854"/>
              </a:xfrm>
              <a:prstGeom prst="rect">
                <a:avLst/>
              </a:prstGeom>
            </p:spPr>
          </p:pic>
        </mc:Fallback>
      </mc:AlternateContent>
    </p:spTree>
    <p:extLst>
      <p:ext uri="{BB962C8B-B14F-4D97-AF65-F5344CB8AC3E}">
        <p14:creationId xmlns:p14="http://schemas.microsoft.com/office/powerpoint/2010/main" val="222990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2D0F-CAEB-4E4B-94EB-1F434C2D801F}"/>
              </a:ext>
            </a:extLst>
          </p:cNvPr>
          <p:cNvSpPr>
            <a:spLocks noGrp="1"/>
          </p:cNvSpPr>
          <p:nvPr>
            <p:ph type="title"/>
          </p:nvPr>
        </p:nvSpPr>
        <p:spPr/>
        <p:txBody>
          <a:bodyPr>
            <a:normAutofit/>
          </a:bodyPr>
          <a:lstStyle/>
          <a:p>
            <a:r>
              <a:rPr lang="en-US" dirty="0"/>
              <a:t>More questions about PowerPoint?</a:t>
            </a:r>
          </a:p>
        </p:txBody>
      </p:sp>
      <p:grpSp>
        <p:nvGrpSpPr>
          <p:cNvPr id="8" name="Tell Me Instructions" descr="Select the Tell Me button and type what you want to know.">
            <a:extLst>
              <a:ext uri="{FF2B5EF4-FFF2-40B4-BE49-F238E27FC236}">
                <a16:creationId xmlns:a16="http://schemas.microsoft.com/office/drawing/2014/main" id="{5E32E395-ADEF-4D98-83D0-C803D6E90C40}"/>
              </a:ext>
            </a:extLst>
          </p:cNvPr>
          <p:cNvGrpSpPr/>
          <p:nvPr/>
        </p:nvGrpSpPr>
        <p:grpSpPr>
          <a:xfrm>
            <a:off x="556427" y="3153380"/>
            <a:ext cx="3902848" cy="731395"/>
            <a:chOff x="459513" y="3545956"/>
            <a:chExt cx="3902848" cy="731395"/>
          </a:xfrm>
        </p:grpSpPr>
        <p:sp>
          <p:nvSpPr>
            <p:cNvPr id="9" name="Content Placeholder 4">
              <a:extLst>
                <a:ext uri="{FF2B5EF4-FFF2-40B4-BE49-F238E27FC236}">
                  <a16:creationId xmlns:a16="http://schemas.microsoft.com/office/drawing/2014/main" id="{259DF350-67AF-4C4A-B789-9F66ABD8C696}"/>
                </a:ext>
                <a:ext uri="{C183D7F6-B498-43B3-948B-1728B52AA6E4}">
                  <adec:decorative xmlns:adec="http://schemas.microsoft.com/office/drawing/2017/decorative" val="1"/>
                </a:ext>
              </a:extLst>
            </p:cNvPr>
            <p:cNvSpPr txBox="1">
              <a:spLocks/>
            </p:cNvSpPr>
            <p:nvPr/>
          </p:nvSpPr>
          <p:spPr>
            <a:xfrm>
              <a:off x="459513" y="3781526"/>
              <a:ext cx="3902848" cy="49582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2400"/>
                </a:lnSpc>
                <a:spcAft>
                  <a:spcPts val="0"/>
                </a:spcAft>
              </a:pPr>
              <a:r>
                <a:rPr lang="en-US" sz="1800" dirty="0">
                  <a:solidFill>
                    <a:schemeClr val="bg1"/>
                  </a:solidFill>
                  <a:cs typeface="Segoe UI Light" panose="020B0502040204020203" pitchFamily="34" charset="0"/>
                </a:rPr>
                <a:t>and type what you want to know.</a:t>
              </a:r>
            </a:p>
          </p:txBody>
        </p:sp>
        <p:sp>
          <p:nvSpPr>
            <p:cNvPr id="10" name="Text Placeholder 6">
              <a:extLst>
                <a:ext uri="{FF2B5EF4-FFF2-40B4-BE49-F238E27FC236}">
                  <a16:creationId xmlns:a16="http://schemas.microsoft.com/office/drawing/2014/main" id="{05351FBF-AC57-407C-ADE2-0D04C1EDB8EB}"/>
                </a:ext>
                <a:ext uri="{C183D7F6-B498-43B3-948B-1728B52AA6E4}">
                  <adec:decorative xmlns:adec="http://schemas.microsoft.com/office/drawing/2017/decorative" val="1"/>
                </a:ext>
              </a:extLst>
            </p:cNvPr>
            <p:cNvSpPr txBox="1">
              <a:spLocks/>
            </p:cNvSpPr>
            <p:nvPr/>
          </p:nvSpPr>
          <p:spPr>
            <a:xfrm>
              <a:off x="533399" y="3545956"/>
              <a:ext cx="3050629" cy="302521"/>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sz="1800" b="1" dirty="0">
                  <a:solidFill>
                    <a:schemeClr val="bg1"/>
                  </a:solidFill>
                </a:rPr>
                <a:t>Select the </a:t>
              </a:r>
              <a:r>
                <a:rPr lang="en-US" sz="1800" b="1" dirty="0">
                  <a:solidFill>
                    <a:schemeClr val="accent3"/>
                  </a:solidFill>
                </a:rPr>
                <a:t>Tell Me  </a:t>
              </a:r>
              <a:r>
                <a:rPr lang="en-US" sz="1800" b="1" dirty="0">
                  <a:solidFill>
                    <a:schemeClr val="bg1"/>
                  </a:solidFill>
                </a:rPr>
                <a:t>button </a:t>
              </a:r>
            </a:p>
          </p:txBody>
        </p:sp>
      </p:grpSp>
      <p:grpSp>
        <p:nvGrpSpPr>
          <p:cNvPr id="4" name="Tell Me Box" descr="Tell Me Search box">
            <a:extLst>
              <a:ext uri="{FF2B5EF4-FFF2-40B4-BE49-F238E27FC236}">
                <a16:creationId xmlns:a16="http://schemas.microsoft.com/office/drawing/2014/main" id="{D1F64416-C0DC-483F-8F93-66E7DE1FF0A1}"/>
              </a:ext>
            </a:extLst>
          </p:cNvPr>
          <p:cNvGrpSpPr/>
          <p:nvPr/>
        </p:nvGrpSpPr>
        <p:grpSpPr>
          <a:xfrm>
            <a:off x="556427" y="3911204"/>
            <a:ext cx="2900109" cy="2242932"/>
            <a:chOff x="4239101" y="3400183"/>
            <a:chExt cx="2900109" cy="2242932"/>
          </a:xfrm>
        </p:grpSpPr>
        <p:pic>
          <p:nvPicPr>
            <p:cNvPr id="5" name="Picture 4" descr="Tell Me box suggestions">
              <a:extLst>
                <a:ext uri="{FF2B5EF4-FFF2-40B4-BE49-F238E27FC236}">
                  <a16:creationId xmlns:a16="http://schemas.microsoft.com/office/drawing/2014/main" id="{01079C00-AF7D-4E50-AE96-34B0EA8B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054" y="3641838"/>
              <a:ext cx="2476156" cy="2001277"/>
            </a:xfrm>
            <a:prstGeom prst="rect">
              <a:avLst/>
            </a:prstGeom>
          </p:spPr>
        </p:pic>
        <p:pic>
          <p:nvPicPr>
            <p:cNvPr id="6" name="Picture 5" descr="Tell Me button">
              <a:extLst>
                <a:ext uri="{FF2B5EF4-FFF2-40B4-BE49-F238E27FC236}">
                  <a16:creationId xmlns:a16="http://schemas.microsoft.com/office/drawing/2014/main" id="{71EECA03-E89D-4464-9BF7-35296E564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9101" y="3400183"/>
              <a:ext cx="847906" cy="794532"/>
            </a:xfrm>
            <a:prstGeom prst="rect">
              <a:avLst/>
            </a:prstGeom>
          </p:spPr>
        </p:pic>
        <p:cxnSp>
          <p:nvCxnSpPr>
            <p:cNvPr id="7" name="Straight Connector 6">
              <a:extLst>
                <a:ext uri="{FF2B5EF4-FFF2-40B4-BE49-F238E27FC236}">
                  <a16:creationId xmlns:a16="http://schemas.microsoft.com/office/drawing/2014/main" id="{73EC083F-9E24-4982-81B4-E57F6508AE30}"/>
                </a:ext>
                <a:ext uri="{C183D7F6-B498-43B3-948B-1728B52AA6E4}">
                  <adec:decorative xmlns:adec="http://schemas.microsoft.com/office/drawing/2017/decorative" val="1"/>
                </a:ext>
              </a:extLst>
            </p:cNvPr>
            <p:cNvCxnSpPr/>
            <p:nvPr/>
          </p:nvCxnSpPr>
          <p:spPr>
            <a:xfrm>
              <a:off x="4786313" y="3729038"/>
              <a:ext cx="0" cy="189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Links Instructions" descr="Select The Arrow When In Slide Show Mode">
            <a:extLst>
              <a:ext uri="{FF2B5EF4-FFF2-40B4-BE49-F238E27FC236}">
                <a16:creationId xmlns:a16="http://schemas.microsoft.com/office/drawing/2014/main" id="{72C1777C-62D4-43BD-940B-1A8A197209C2}"/>
              </a:ext>
            </a:extLst>
          </p:cNvPr>
          <p:cNvSpPr txBox="1">
            <a:spLocks/>
          </p:cNvSpPr>
          <p:nvPr/>
        </p:nvSpPr>
        <p:spPr>
          <a:xfrm>
            <a:off x="6116714" y="3085412"/>
            <a:ext cx="3286125" cy="68717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2400"/>
              </a:lnSpc>
              <a:spcAft>
                <a:spcPts val="0"/>
              </a:spcAft>
            </a:pPr>
            <a:r>
              <a:rPr lang="en-US" sz="1800" dirty="0">
                <a:solidFill>
                  <a:schemeClr val="bg1"/>
                </a:solidFill>
                <a:cs typeface="Segoe UI Light" panose="020B0502040204020203" pitchFamily="34" charset="0"/>
              </a:rPr>
              <a:t>Select The Arrows When In Slide Show Mode</a:t>
            </a:r>
          </a:p>
        </p:txBody>
      </p:sp>
      <p:pic>
        <p:nvPicPr>
          <p:cNvPr id="13" name="PPT Blog Button" descr="Click to visit the PowerPoint team blog when in Slide Show Mode">
            <a:hlinkClick r:id="rId4" tooltip="Select here to visit the PowerPoint team blog."/>
            <a:extLst>
              <a:ext uri="{FF2B5EF4-FFF2-40B4-BE49-F238E27FC236}">
                <a16:creationId xmlns:a16="http://schemas.microsoft.com/office/drawing/2014/main" id="{695A9CAB-1C3C-4D51-991C-43430DDDD769}"/>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209093" y="4137247"/>
            <a:ext cx="393068" cy="393068"/>
          </a:xfrm>
          <a:prstGeom prst="rect">
            <a:avLst/>
          </a:prstGeom>
        </p:spPr>
      </p:pic>
      <p:pic>
        <p:nvPicPr>
          <p:cNvPr id="14" name="Free Training Button" descr="Click to view free PowerPoint training when in Slide Show Mode">
            <a:hlinkClick r:id="rId6" tooltip="Select here to go to free PowerPoint training."/>
            <a:extLst>
              <a:ext uri="{FF2B5EF4-FFF2-40B4-BE49-F238E27FC236}">
                <a16:creationId xmlns:a16="http://schemas.microsoft.com/office/drawing/2014/main" id="{49A31EDC-265A-4237-9C82-FCD4683E2104}"/>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209093" y="4784581"/>
            <a:ext cx="393068" cy="393068"/>
          </a:xfrm>
          <a:prstGeom prst="rect">
            <a:avLst/>
          </a:prstGeom>
        </p:spPr>
      </p:pic>
      <p:sp>
        <p:nvSpPr>
          <p:cNvPr id="11" name="WebLinks" descr="Links to the PowerPoint team blog, free PowerPoint training, and a survey about this tour.">
            <a:extLst>
              <a:ext uri="{FF2B5EF4-FFF2-40B4-BE49-F238E27FC236}">
                <a16:creationId xmlns:a16="http://schemas.microsoft.com/office/drawing/2014/main" id="{BE296664-1FAF-464C-B316-DB9F9C0F6211}"/>
              </a:ext>
            </a:extLst>
          </p:cNvPr>
          <p:cNvSpPr/>
          <p:nvPr/>
        </p:nvSpPr>
        <p:spPr>
          <a:xfrm>
            <a:off x="6902854" y="3985424"/>
            <a:ext cx="4276725" cy="1798890"/>
          </a:xfrm>
          <a:prstGeom prst="rect">
            <a:avLst/>
          </a:prstGeom>
        </p:spPr>
        <p:txBody>
          <a:bodyPr wrap="square">
            <a:spAutoFit/>
          </a:bodyPr>
          <a:lstStyle/>
          <a:p>
            <a:pPr>
              <a:lnSpc>
                <a:spcPct val="150000"/>
              </a:lnSpc>
            </a:pPr>
            <a:r>
              <a:rPr lang="en-US" sz="2000" u="sng" dirty="0">
                <a:solidFill>
                  <a:schemeClr val="accent3"/>
                </a:solidFill>
                <a:latin typeface="Segoe UI Light" panose="020B0502040204020203" pitchFamily="34" charset="0"/>
                <a:cs typeface="Segoe UI Light" panose="020B0502040204020203" pitchFamily="34" charset="0"/>
                <a:hlinkClick r:id="rId4" tooltip="Visit the PowerPoint team blog">
                  <a:extLst>
                    <a:ext uri="{A12FA001-AC4F-418D-AE19-62706E023703}">
                      <ahyp:hlinkClr xmlns:ahyp="http://schemas.microsoft.com/office/drawing/2018/hyperlinkcolor" val="tx"/>
                    </a:ext>
                  </a:extLst>
                </a:hlinkClick>
              </a:rPr>
              <a:t>Visit the PowerPoint team blog</a:t>
            </a:r>
            <a:endParaRPr lang="en-US" sz="2000" dirty="0">
              <a:solidFill>
                <a:schemeClr val="accent3"/>
              </a:solidFill>
              <a:latin typeface="Segoe UI Light" panose="020B0502040204020203" pitchFamily="34" charset="0"/>
              <a:cs typeface="Segoe UI Light" panose="020B0502040204020203" pitchFamily="34" charset="0"/>
            </a:endParaRPr>
          </a:p>
          <a:p>
            <a:pPr>
              <a:lnSpc>
                <a:spcPct val="150000"/>
              </a:lnSpc>
              <a:spcBef>
                <a:spcPts val="1500"/>
              </a:spcBef>
            </a:pPr>
            <a:r>
              <a:rPr lang="en-US" sz="2000" dirty="0">
                <a:solidFill>
                  <a:schemeClr val="accent3"/>
                </a:solidFill>
                <a:latin typeface="Segoe UI Light" panose="020B0502040204020203" pitchFamily="34" charset="0"/>
                <a:cs typeface="Segoe UI Light" panose="020B0502040204020203" pitchFamily="34" charset="0"/>
                <a:hlinkClick r:id="rId6" tooltip="Go to free PowerPoint training">
                  <a:extLst>
                    <a:ext uri="{A12FA001-AC4F-418D-AE19-62706E023703}">
                      <ahyp:hlinkClr xmlns:ahyp="http://schemas.microsoft.com/office/drawing/2018/hyperlinkcolor" val="tx"/>
                    </a:ext>
                  </a:extLst>
                </a:hlinkClick>
              </a:rPr>
              <a:t>Go to free PowerPoint training</a:t>
            </a:r>
            <a:endParaRPr lang="en-US" sz="2000" dirty="0">
              <a:solidFill>
                <a:schemeClr val="accent3"/>
              </a:solidFill>
              <a:latin typeface="Segoe UI Light" panose="020B0502040204020203" pitchFamily="34" charset="0"/>
              <a:cs typeface="Segoe UI Light" panose="020B0502040204020203" pitchFamily="34" charset="0"/>
            </a:endParaRPr>
          </a:p>
          <a:p>
            <a:pPr>
              <a:lnSpc>
                <a:spcPct val="150000"/>
              </a:lnSpc>
              <a:spcBef>
                <a:spcPts val="1500"/>
              </a:spcBef>
            </a:pPr>
            <a:endParaRPr lang="en-US" sz="2000" dirty="0">
              <a:solidFill>
                <a:schemeClr val="accent3"/>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717185"/>
      </p:ext>
    </p:extLst>
  </p:cSld>
  <p:clrMapOvr>
    <a:masterClrMapping/>
  </p:clrMapOvr>
</p:sld>
</file>

<file path=ppt/theme/theme1.xml><?xml version="1.0" encoding="utf-8"?>
<a:theme xmlns:a="http://schemas.openxmlformats.org/drawingml/2006/main" name="Amaze Theme">
  <a:themeElements>
    <a:clrScheme name="Amaze">
      <a:dk1>
        <a:sysClr val="windowText" lastClr="000000"/>
      </a:dk1>
      <a:lt1>
        <a:sysClr val="window" lastClr="FFFFFF"/>
      </a:lt1>
      <a:dk2>
        <a:srgbClr val="455F51"/>
      </a:dk2>
      <a:lt2>
        <a:srgbClr val="E3DED1"/>
      </a:lt2>
      <a:accent1>
        <a:srgbClr val="107C10"/>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56.potx" id="{98B5B306-FFD1-4FBB-801B-9213364F33A8}" vid="{78ABC6E9-7907-4F03-B4EB-AC0B7FBE305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1E4E54-D823-4696-BBE2-5A8AE79AD477}">
  <ds:schemaRefs>
    <ds:schemaRef ds:uri="http://schemas.microsoft.com/sharepoint/v3/contenttype/forms"/>
  </ds:schemaRefs>
</ds:datastoreItem>
</file>

<file path=customXml/itemProps2.xml><?xml version="1.0" encoding="utf-8"?>
<ds:datastoreItem xmlns:ds="http://schemas.openxmlformats.org/officeDocument/2006/customXml" ds:itemID="{6E89E9E9-CE08-455B-9B22-675497F5CD5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7449C20-468D-43AC-BAA9-5AF10C1B7F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Want to amaze your students </Template>
  <TotalTime>0</TotalTime>
  <Words>585</Words>
  <Application>Microsoft Office PowerPoint</Application>
  <PresentationFormat>Widescreen</PresentationFormat>
  <Paragraphs>60</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Segoe UI</vt:lpstr>
      <vt:lpstr>Segoe UI Black</vt:lpstr>
      <vt:lpstr>Segoe UI Light</vt:lpstr>
      <vt:lpstr>Segoe UI Semibold</vt:lpstr>
      <vt:lpstr>Wingdings</vt:lpstr>
      <vt:lpstr>Amaze Theme</vt:lpstr>
      <vt:lpstr>Want to Amaze Your Students?</vt:lpstr>
      <vt:lpstr>Why Present 3D in PowerPoint?</vt:lpstr>
      <vt:lpstr>No 3D Model? No Problem!</vt:lpstr>
      <vt:lpstr>How to Insert a 3D Model</vt:lpstr>
      <vt:lpstr>Two Ways to Position and Rotate Your 3D Model</vt:lpstr>
      <vt:lpstr>Animate Your Model with New 3D Animations</vt:lpstr>
      <vt:lpstr>Add Multiple Animations to Make Your Model Come Alive</vt:lpstr>
      <vt:lpstr>Now Animate Your 3D Model Using the Morph Transition</vt:lpstr>
      <vt:lpstr>More questions about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Want to Amaze Your Students?</dc:title>
  <dc:creator>Mohamed</dc:creator>
  <cp:lastModifiedBy>Mohamed</cp:lastModifiedBy>
  <cp:revision>1</cp:revision>
  <dcterms:created xsi:type="dcterms:W3CDTF">2021-03-05T17:55:03Z</dcterms:created>
  <dcterms:modified xsi:type="dcterms:W3CDTF">2021-03-05T17:55:15Z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